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351" r:id="rId4"/>
    <p:sldId id="322" r:id="rId5"/>
    <p:sldId id="352" r:id="rId6"/>
    <p:sldId id="353" r:id="rId7"/>
    <p:sldId id="350" r:id="rId8"/>
    <p:sldId id="349" r:id="rId9"/>
    <p:sldId id="355" r:id="rId10"/>
    <p:sldId id="356" r:id="rId11"/>
    <p:sldId id="357" r:id="rId12"/>
    <p:sldId id="359" r:id="rId13"/>
    <p:sldId id="378" r:id="rId14"/>
    <p:sldId id="375" r:id="rId15"/>
    <p:sldId id="376" r:id="rId16"/>
    <p:sldId id="360" r:id="rId17"/>
    <p:sldId id="362" r:id="rId18"/>
    <p:sldId id="361" r:id="rId19"/>
    <p:sldId id="363" r:id="rId20"/>
    <p:sldId id="364" r:id="rId21"/>
    <p:sldId id="365" r:id="rId22"/>
    <p:sldId id="366" r:id="rId23"/>
    <p:sldId id="367" r:id="rId24"/>
    <p:sldId id="368" r:id="rId25"/>
    <p:sldId id="377" r:id="rId26"/>
    <p:sldId id="369" r:id="rId27"/>
    <p:sldId id="370" r:id="rId28"/>
    <p:sldId id="372" r:id="rId29"/>
    <p:sldId id="374" r:id="rId30"/>
    <p:sldId id="373" r:id="rId31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84B6"/>
    <a:srgbClr val="D5AD42"/>
    <a:srgbClr val="FFDE57"/>
    <a:srgbClr val="646464"/>
    <a:srgbClr val="CC00FF"/>
    <a:srgbClr val="446785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Stijl, gemiddeld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6D9F66E-5EB9-4882-86FB-DCBF35E3C3E4}" styleName="Stijl, gemiddeld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49" autoAdjust="0"/>
    <p:restoredTop sz="95319" autoAdjust="0"/>
  </p:normalViewPr>
  <p:slideViewPr>
    <p:cSldViewPr snapToGrid="0">
      <p:cViewPr varScale="1">
        <p:scale>
          <a:sx n="109" d="100"/>
          <a:sy n="109" d="100"/>
        </p:scale>
        <p:origin x="9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53584B-980D-4F7D-BA36-682FCDF648BB}" type="datetimeFigureOut">
              <a:rPr lang="nl-BE" smtClean="0"/>
              <a:t>17/11/2020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Editing the text style of the model</a:t>
            </a:r>
          </a:p>
          <a:p>
            <a:pPr lvl="1"/>
            <a:r>
              <a:rPr lang="nl-NL"/>
              <a:t>Second tier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A7F70-BA74-4B93-A504-6802F0D0CD3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2190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35153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BE" altLang="nl-BE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endParaRPr kumimoji="0" lang="nl-BE" altLang="nl-B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88215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626659" y="3433481"/>
            <a:ext cx="9144000" cy="890839"/>
          </a:xfrm>
        </p:spPr>
        <p:txBody>
          <a:bodyPr anchor="b">
            <a:normAutofit/>
          </a:bodyPr>
          <a:lstStyle>
            <a:lvl1pPr algn="r">
              <a:defRPr lang="nl-BE" sz="4400" kern="1200" dirty="0">
                <a:solidFill>
                  <a:srgbClr val="4584B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626659" y="4690378"/>
            <a:ext cx="9144000" cy="698557"/>
          </a:xfrm>
        </p:spPr>
        <p:txBody>
          <a:bodyPr>
            <a:normAutofit/>
          </a:bodyPr>
          <a:lstStyle>
            <a:lvl1pPr marL="0" indent="0" algn="r">
              <a:buNone/>
              <a:defRPr lang="nl-BE" sz="3200" kern="1200" dirty="0">
                <a:solidFill>
                  <a:srgbClr val="FFDE57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A54DB-1B16-4AD1-A9F9-560BFE3100B9}" type="datetime1">
              <a:rPr lang="nl-BE" smtClean="0"/>
              <a:t>17/11/2020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Rechthoek 8"/>
          <p:cNvSpPr/>
          <p:nvPr userDrawn="1"/>
        </p:nvSpPr>
        <p:spPr>
          <a:xfrm>
            <a:off x="10502153" y="0"/>
            <a:ext cx="1559859" cy="1219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EDCBCE4E-F630-4979-8A5A-F77F9BC82F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1615832"/>
            <a:ext cx="4608512" cy="200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03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DD14-A5A2-4EBE-8108-B4151B97AFA3}" type="datetime1">
              <a:rPr lang="nl-BE" smtClean="0"/>
              <a:t>17/11/2020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3414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6D2C0-23FD-48D4-8694-5C8CCB26DE5B}" type="datetime1">
              <a:rPr lang="nl-BE" smtClean="0"/>
              <a:t>17/11/2020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46829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4584B6"/>
              </a:buClr>
              <a:defRPr/>
            </a:lvl1pPr>
            <a:lvl2pPr>
              <a:buClr>
                <a:srgbClr val="FFDE57"/>
              </a:buCl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02A1D-A910-4100-B61A-B3604D95ED9D}" type="datetime1">
              <a:rPr lang="nl-BE" smtClean="0"/>
              <a:t>17/11/2020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1B3154-47D9-4402-8EDB-E791933DC0B9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98906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4EC3-A4C1-4AD9-8B7B-E6619E9154A0}" type="datetime1">
              <a:rPr lang="nl-BE" smtClean="0"/>
              <a:t>17/11/2020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27828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8E8DE-ADBC-4B34-812D-AE94AC273780}" type="datetime1">
              <a:rPr lang="nl-BE" smtClean="0"/>
              <a:t>17/11/2020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467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05BAB-8768-4F28-94D4-0FB2B7E5CAF3}" type="datetime1">
              <a:rPr lang="nl-BE" smtClean="0"/>
              <a:t>17/11/2020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098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66F45-FB20-41E3-B1E4-21B171F68161}" type="datetime1">
              <a:rPr lang="nl-BE" smtClean="0"/>
              <a:t>17/11/2020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1492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58E41-313F-407F-8EC3-61136F94D127}" type="datetime1">
              <a:rPr lang="nl-BE" smtClean="0"/>
              <a:t>17/11/2020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5177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B5F37-38DA-4EAB-81BB-622D74C0BD14}" type="datetime1">
              <a:rPr lang="nl-BE" smtClean="0"/>
              <a:t>17/11/2020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4590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8687-702D-4DA9-A09E-7D549958D675}" type="datetime1">
              <a:rPr lang="nl-BE" smtClean="0"/>
              <a:t>17/11/2020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757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82706" y="365125"/>
            <a:ext cx="10771094" cy="920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Click to edit the style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82705" y="1550894"/>
            <a:ext cx="11291048" cy="4626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Editing the text style of the model</a:t>
            </a:r>
          </a:p>
          <a:p>
            <a:pPr lvl="1"/>
            <a:r>
              <a:rPr lang="nl-NL" dirty="0"/>
              <a:t>Second tier</a:t>
            </a:r>
          </a:p>
          <a:p>
            <a:pPr lvl="2"/>
            <a:r>
              <a:rPr lang="nl-NL" dirty="0"/>
              <a:t>Third level</a:t>
            </a:r>
          </a:p>
          <a:p>
            <a:pPr lvl="3"/>
            <a:r>
              <a:rPr lang="nl-NL" dirty="0"/>
              <a:t>Fourth level</a:t>
            </a:r>
          </a:p>
          <a:p>
            <a:pPr lvl="4"/>
            <a:r>
              <a:rPr lang="nl-NL" dirty="0"/>
              <a:t>Fifth level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82705" y="6356350"/>
            <a:ext cx="13536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D3CD4-31DA-4C13-BE74-A8E9DA10F56B}" type="datetime1">
              <a:rPr lang="nl-BE" smtClean="0"/>
              <a:t>17/11/2020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384611" y="6356350"/>
            <a:ext cx="6436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055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5FAA3-C3E4-40D0-B2B7-65B62F79F625}" type="slidenum">
              <a:rPr lang="nl-BE" smtClean="0"/>
              <a:t>‹nr.›</a:t>
            </a:fld>
            <a:endParaRPr lang="nl-BE" dirty="0"/>
          </a:p>
        </p:txBody>
      </p:sp>
      <p:sp>
        <p:nvSpPr>
          <p:cNvPr id="7" name="Rechthoek 6"/>
          <p:cNvSpPr/>
          <p:nvPr userDrawn="1"/>
        </p:nvSpPr>
        <p:spPr>
          <a:xfrm rot="5400000">
            <a:off x="6145210" y="-4660629"/>
            <a:ext cx="72000" cy="12021580"/>
          </a:xfrm>
          <a:prstGeom prst="rect">
            <a:avLst/>
          </a:prstGeom>
          <a:solidFill>
            <a:srgbClr val="4584B6"/>
          </a:solidFill>
          <a:ln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7FE2247-7A25-44B0-854B-AE1E11CA90FA}"/>
              </a:ext>
            </a:extLst>
          </p:cNvPr>
          <p:cNvSpPr/>
          <p:nvPr userDrawn="1"/>
        </p:nvSpPr>
        <p:spPr>
          <a:xfrm>
            <a:off x="105303" y="-171400"/>
            <a:ext cx="72000" cy="7200800"/>
          </a:xfrm>
          <a:prstGeom prst="rect">
            <a:avLst/>
          </a:prstGeom>
          <a:solidFill>
            <a:srgbClr val="4584B6"/>
          </a:solidFill>
          <a:ln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 userDrawn="1"/>
        </p:nvSpPr>
        <p:spPr>
          <a:xfrm>
            <a:off x="185989" y="-171400"/>
            <a:ext cx="72000" cy="7200800"/>
          </a:xfrm>
          <a:prstGeom prst="rect">
            <a:avLst/>
          </a:prstGeom>
          <a:solidFill>
            <a:srgbClr val="FFDE57"/>
          </a:solidFill>
          <a:ln>
            <a:solidFill>
              <a:srgbClr val="FFDE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9D656C7A-8563-4AB3-B098-D72F316041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334" t="17522" r="3803" b="23654"/>
          <a:stretch/>
        </p:blipFill>
        <p:spPr>
          <a:xfrm>
            <a:off x="10650071" y="110811"/>
            <a:ext cx="1461245" cy="113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52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646464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4584B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DE57"/>
        </a:buClr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646464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ags" Target="../tags/tag6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7" Type="http://schemas.openxmlformats.org/officeDocument/2006/relationships/image" Target="../media/image3.png"/><Relationship Id="rId2" Type="http://schemas.microsoft.com/office/2007/relationships/media" Target="../media/media17.m4a"/><Relationship Id="rId1" Type="http://schemas.openxmlformats.org/officeDocument/2006/relationships/tags" Target="../tags/tag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2" Type="http://schemas.microsoft.com/office/2007/relationships/media" Target="../media/media18.m4a"/><Relationship Id="rId1" Type="http://schemas.openxmlformats.org/officeDocument/2006/relationships/tags" Target="../tags/tag8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2.m4a"/><Relationship Id="rId2" Type="http://schemas.microsoft.com/office/2007/relationships/media" Target="../media/media22.m4a"/><Relationship Id="rId1" Type="http://schemas.openxmlformats.org/officeDocument/2006/relationships/tags" Target="../tags/tag9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media26.m4a"/><Relationship Id="rId2" Type="http://schemas.microsoft.com/office/2007/relationships/media" Target="../media/media26.m4a"/><Relationship Id="rId1" Type="http://schemas.openxmlformats.org/officeDocument/2006/relationships/tags" Target="../tags/tag10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media29.m4a"/><Relationship Id="rId2" Type="http://schemas.microsoft.com/office/2007/relationships/media" Target="../media/media29.m4a"/><Relationship Id="rId1" Type="http://schemas.openxmlformats.org/officeDocument/2006/relationships/tags" Target="../tags/tag11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media30.m4a"/><Relationship Id="rId2" Type="http://schemas.microsoft.com/office/2007/relationships/media" Target="../media/media30.m4a"/><Relationship Id="rId1" Type="http://schemas.openxmlformats.org/officeDocument/2006/relationships/tags" Target="../tags/tag12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Chapter 7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nl-BE" dirty="0"/>
              <a:t>Text files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73ED720-EDAE-4A70-A76D-73300BFF4F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21"/>
    </mc:Choice>
    <mc:Fallback xmlns="">
      <p:transition spd="slow" advTm="56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3A31F1-4BCC-4C0E-9AF4-788125743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Example 1: close the file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9C8B79-71E8-47E6-8D58-2078DDC8C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Closing is done with the close()-method of the handle.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After closing, the handle is no longer attached to the file.</a:t>
            </a:r>
          </a:p>
          <a:p>
            <a:r>
              <a:rPr lang="en-GB" dirty="0"/>
              <a:t>Files are also automatically closed at the end of the program but it is ‘best practice’ to close files explicitly via code. 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F85C2D4-FF15-4112-BA6C-CCE3C5CE7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10</a:t>
            </a:fld>
            <a:endParaRPr lang="nl-BE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B8E30679-1FDB-45B8-A112-478EB41C78F3}"/>
              </a:ext>
            </a:extLst>
          </p:cNvPr>
          <p:cNvSpPr/>
          <p:nvPr/>
        </p:nvSpPr>
        <p:spPr>
          <a:xfrm>
            <a:off x="1001880" y="2123761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altLang="nl-BE" sz="2400" i="1" dirty="0">
                <a:solidFill>
                  <a:srgbClr val="8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#3: close file</a:t>
            </a:r>
            <a:br>
              <a:rPr lang="nl-BE" altLang="nl-BE" sz="2400" i="1" dirty="0">
                <a:solidFill>
                  <a:srgbClr val="8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file.close()</a:t>
            </a:r>
            <a:endParaRPr lang="nl-BE" altLang="nl-BE" sz="2400" dirty="0">
              <a:latin typeface="Consolas" panose="020B0609020204030204" pitchFamily="49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EA177B1-4915-4993-9764-FBE4E0B29B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8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724"/>
    </mc:Choice>
    <mc:Fallback xmlns="">
      <p:transition spd="slow" advTm="287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F09593-93BF-4530-AA96-4310B2A27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 1: alternative method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5438ECC-9FA8-4971-A93B-E3C32B977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When all the actions you want to perform with a file can be written within 1 block, you can use this code: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r>
              <a:rPr lang="en-GB"/>
              <a:t>Note that the closing of the file is not explicitly called. </a:t>
            </a:r>
          </a:p>
          <a:p>
            <a:r>
              <a:rPr lang="en-GB"/>
              <a:t>At the end of the code block, the file is automatically closed.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B05AD12-DFC4-49D3-A831-5F313414E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11</a:t>
            </a:fld>
            <a:endParaRPr lang="nl-BE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2BD315B-1427-487A-9FBA-F0219E634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5412" y="2685180"/>
            <a:ext cx="7906327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with open</a:t>
            </a: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'schedule.txt'</a:t>
            </a: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) </a:t>
            </a: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as </a:t>
            </a: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file:</a:t>
            </a:r>
            <a:b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kumimoji="0" lang="nl-BE" altLang="nl-BE" sz="240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# read and display full file content</a:t>
            </a:r>
            <a:br>
              <a:rPr kumimoji="0" lang="nl-BE" altLang="nl-BE" sz="240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print</a:t>
            </a: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(file.read())</a:t>
            </a:r>
            <a:endParaRPr kumimoji="0" lang="nl-BE" altLang="nl-BE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11041255-7662-4619-991F-C661CB6F8E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6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87"/>
    </mc:Choice>
    <mc:Fallback xmlns="">
      <p:transition spd="slow" advTm="53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DFD45C-3204-4261-B26D-ED93B0B17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 2: read the file line by line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6412212-AAA0-41C4-9782-32CA63837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4626069"/>
          </a:xfrm>
        </p:spPr>
        <p:txBody>
          <a:bodyPr>
            <a:normAutofit/>
          </a:bodyPr>
          <a:lstStyle/>
          <a:p>
            <a:r>
              <a:rPr lang="en-GB" sz="2400" dirty="0"/>
              <a:t>Read the file line by line so that only the meaningful records are printed. </a:t>
            </a:r>
            <a:br>
              <a:rPr lang="en-GB" sz="2400" dirty="0"/>
            </a:br>
            <a:r>
              <a:rPr lang="en-GB" sz="2400" dirty="0"/>
              <a:t>In other words, the blank lines are not retained.</a:t>
            </a:r>
          </a:p>
          <a:p>
            <a:r>
              <a:rPr lang="en-GB" sz="2400" dirty="0"/>
              <a:t>The </a:t>
            </a:r>
            <a:r>
              <a:rPr lang="en-GB" sz="2400" dirty="0" err="1"/>
              <a:t>readline</a:t>
            </a:r>
            <a:r>
              <a:rPr lang="en-GB" sz="2400" dirty="0"/>
              <a:t>() method of the handle reads an </a:t>
            </a:r>
            <a:br>
              <a:rPr lang="en-GB" sz="2400" dirty="0"/>
            </a:br>
            <a:r>
              <a:rPr lang="en-GB" sz="2400" dirty="0"/>
              <a:t>entire line from the file up to the newline character.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7C35AD3-2C43-41D1-8571-3E747835E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12</a:t>
            </a:fld>
            <a:endParaRPr lang="nl-BE" dirty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13E713E6-C2B8-4D82-83DC-EFAFF899D2BC}"/>
              </a:ext>
            </a:extLst>
          </p:cNvPr>
          <p:cNvSpPr/>
          <p:nvPr/>
        </p:nvSpPr>
        <p:spPr>
          <a:xfrm>
            <a:off x="7591231" y="5314988"/>
            <a:ext cx="3717957" cy="288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A blank line may not be printed.</a:t>
            </a:r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BCE6C855-A65F-459E-AC64-E9EB24C4EDA6}"/>
              </a:ext>
            </a:extLst>
          </p:cNvPr>
          <p:cNvSpPr/>
          <p:nvPr/>
        </p:nvSpPr>
        <p:spPr>
          <a:xfrm>
            <a:off x="7591230" y="4995516"/>
            <a:ext cx="3717957" cy="288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 As long as there are lines... (true)</a:t>
            </a:r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EBF6A363-51F6-4AA4-9626-AD98E83C9594}"/>
              </a:ext>
            </a:extLst>
          </p:cNvPr>
          <p:cNvSpPr/>
          <p:nvPr/>
        </p:nvSpPr>
        <p:spPr>
          <a:xfrm>
            <a:off x="7591232" y="5984376"/>
            <a:ext cx="3717956" cy="288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Read next line</a:t>
            </a:r>
          </a:p>
        </p:txBody>
      </p:sp>
      <p:sp>
        <p:nvSpPr>
          <p:cNvPr id="10" name="Rechthoek: afgeronde hoeken 9">
            <a:extLst>
              <a:ext uri="{FF2B5EF4-FFF2-40B4-BE49-F238E27FC236}">
                <a16:creationId xmlns:a16="http://schemas.microsoft.com/office/drawing/2014/main" id="{502946DA-A041-4327-A49D-3888929B79EE}"/>
              </a:ext>
            </a:extLst>
          </p:cNvPr>
          <p:cNvSpPr/>
          <p:nvPr/>
        </p:nvSpPr>
        <p:spPr>
          <a:xfrm>
            <a:off x="7591232" y="5647494"/>
            <a:ext cx="3717956" cy="288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Strip the character  \n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B6178E6C-68B1-476D-A7ED-3936C31333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264" y="3404335"/>
            <a:ext cx="5655402" cy="286232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en-GB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1: open file</a:t>
            </a:r>
            <a:br>
              <a:rPr kumimoji="0" lang="en-GB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with 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'schedule.txt'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file:</a:t>
            </a:r>
          </a:p>
          <a:p>
            <a:pPr marL="0" marR="0" lvl="0" indent="0" algn="l" defTabSz="914400" rtl="0" eaLnBrk="0" fontAlgn="base" latinLnBrk="0" hangingPunct="0"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GB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2: read line by line</a:t>
            </a:r>
            <a:br>
              <a:rPr kumimoji="0" lang="en-GB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GB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GB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file.readline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while 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line:</a:t>
            </a:r>
            <a:b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 != </a:t>
            </a: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GB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line.rstrip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line = </a:t>
            </a:r>
            <a:r>
              <a:rPr kumimoji="0" lang="en-GB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file.readline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en-GB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FBE86D44-AC18-40E2-B522-25F4853D1C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1230" y="2142984"/>
            <a:ext cx="4282925" cy="164415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0CC17CD7-1F06-4406-ADDE-FFAFC6CB454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819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048"/>
    </mc:Choice>
    <mc:Fallback xmlns="">
      <p:transition spd="slow" advTm="194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  <p:extLst>
    <p:ext uri="{3A86A75C-4F4B-4683-9AE1-C65F6400EC91}">
      <p14:laserTraceLst xmlns:p14="http://schemas.microsoft.com/office/powerpoint/2010/main">
        <p14:tracePtLst>
          <p14:tracePt t="33274" x="12084050" y="323850"/>
          <p14:tracePt t="33294" x="11976100" y="279400"/>
          <p14:tracePt t="33310" x="11918950" y="260350"/>
          <p14:tracePt t="33312" x="11918950" y="254000"/>
          <p14:tracePt t="33328" x="11912600" y="247650"/>
          <p14:tracePt t="33345" x="11880850" y="241300"/>
          <p14:tracePt t="33361" x="11817350" y="241300"/>
          <p14:tracePt t="33377" x="11677650" y="234950"/>
          <p14:tracePt t="33395" x="11493500" y="196850"/>
          <p14:tracePt t="33410" x="11353800" y="152400"/>
          <p14:tracePt t="33427" x="11290300" y="139700"/>
          <p14:tracePt t="33443" x="11283950" y="133350"/>
          <p14:tracePt t="33496" x="11271250" y="152400"/>
          <p14:tracePt t="33509" x="11245850" y="190500"/>
          <p14:tracePt t="33527" x="11207750" y="234950"/>
          <p14:tracePt t="33543" x="11150600" y="285750"/>
          <p14:tracePt t="33560" x="11017250" y="393700"/>
          <p14:tracePt t="33577" x="10814050" y="571500"/>
          <p14:tracePt t="33595" x="10661650" y="692150"/>
          <p14:tracePt t="33610" x="10515600" y="844550"/>
          <p14:tracePt t="33627" x="10337800" y="1009650"/>
          <p14:tracePt t="33643" x="10160000" y="1143000"/>
          <p14:tracePt t="33660" x="10033000" y="1231900"/>
          <p14:tracePt t="33677" x="9918700" y="1276350"/>
          <p14:tracePt t="33693" x="9785350" y="1333500"/>
          <p14:tracePt t="33710" x="9677400" y="1371600"/>
          <p14:tracePt t="33726" x="9601200" y="1409700"/>
          <p14:tracePt t="33729" x="9563100" y="1422400"/>
          <p14:tracePt t="33744" x="9512300" y="1460500"/>
          <p14:tracePt t="33761" x="9315450" y="1543050"/>
          <p14:tracePt t="33777" x="9232900" y="1581150"/>
          <p14:tracePt t="33795" x="9182100" y="1600200"/>
          <p14:tracePt t="33810" x="9144000" y="1612900"/>
          <p14:tracePt t="33826" x="9105900" y="1631950"/>
          <p14:tracePt t="33843" x="9042400" y="1663700"/>
          <p14:tracePt t="33860" x="8985250" y="1695450"/>
          <p14:tracePt t="33877" x="8940800" y="1720850"/>
          <p14:tracePt t="33880" x="8934450" y="1720850"/>
          <p14:tracePt t="33893" x="8909050" y="1739900"/>
          <p14:tracePt t="33945" x="8978900" y="1765300"/>
          <p14:tracePt t="33961" x="9061450" y="1771650"/>
          <p14:tracePt t="33977" x="9099550" y="1790700"/>
          <p14:tracePt t="33993" x="9118600" y="1790700"/>
          <p14:tracePt t="34010" x="9137650" y="1816100"/>
          <p14:tracePt t="34026" x="9207500" y="1873250"/>
          <p14:tracePt t="34043" x="9309100" y="1930400"/>
          <p14:tracePt t="34060" x="9461500" y="1981200"/>
          <p14:tracePt t="34077" x="9626600" y="2012950"/>
          <p14:tracePt t="34093" x="9798050" y="2038350"/>
          <p14:tracePt t="34110" x="9937750" y="2082800"/>
          <p14:tracePt t="34126" x="10109200" y="2108200"/>
          <p14:tracePt t="34129" x="10191750" y="2120900"/>
          <p14:tracePt t="34145" x="10363200" y="2146300"/>
          <p14:tracePt t="34162" x="10483850" y="2152650"/>
          <p14:tracePt t="34177" x="10528300" y="2152650"/>
          <p14:tracePt t="34194" x="10541000" y="2152650"/>
          <p14:tracePt t="34209" x="10547350" y="2152650"/>
          <p14:tracePt t="34228" x="10579100" y="2152650"/>
          <p14:tracePt t="34243" x="10648950" y="2159000"/>
          <p14:tracePt t="34260" x="10744200" y="2165350"/>
          <p14:tracePt t="34278" x="10814050" y="2184400"/>
          <p14:tracePt t="34280" x="10852150" y="2190750"/>
          <p14:tracePt t="34293" x="10858500" y="2190750"/>
          <p14:tracePt t="34310" x="10877550" y="2197100"/>
          <p14:tracePt t="34327" x="10896600" y="2209800"/>
          <p14:tracePt t="34343" x="10922000" y="2216150"/>
          <p14:tracePt t="34359" x="10985500" y="2222500"/>
          <p14:tracePt t="34377" x="11087100" y="2222500"/>
          <p14:tracePt t="34393" x="11106150" y="2222500"/>
          <p14:tracePt t="34409" x="11112500" y="2222500"/>
          <p14:tracePt t="34426" x="11118850" y="2222500"/>
          <p14:tracePt t="34443" x="11144250" y="2228850"/>
          <p14:tracePt t="34459" x="11163300" y="2235200"/>
          <p14:tracePt t="34477" x="11195050" y="2235200"/>
          <p14:tracePt t="34494" x="11214100" y="2235200"/>
          <p14:tracePt t="34509" x="11226800" y="2247900"/>
          <p14:tracePt t="34527" x="11258550" y="2254250"/>
          <p14:tracePt t="34529" x="11271250" y="2254250"/>
          <p14:tracePt t="34545" x="11328400" y="2260600"/>
          <p14:tracePt t="34560" x="11347450" y="2273300"/>
          <p14:tracePt t="34578" x="11385550" y="2279650"/>
          <p14:tracePt t="34595" x="11398250" y="2286000"/>
          <p14:tracePt t="34609" x="11410950" y="2286000"/>
          <p14:tracePt t="34627" x="11423650" y="2286000"/>
          <p14:tracePt t="34643" x="11436350" y="2286000"/>
          <p14:tracePt t="34660" x="11455400" y="2286000"/>
          <p14:tracePt t="34676" x="11474450" y="2298700"/>
          <p14:tracePt t="34693" x="11499850" y="2311400"/>
          <p14:tracePt t="34696" x="11518900" y="2317750"/>
          <p14:tracePt t="34729" x="11544300" y="2324100"/>
          <p14:tracePt t="34743" x="11550650" y="2324100"/>
          <p14:tracePt t="34760" x="11582400" y="2330450"/>
          <p14:tracePt t="34777" x="11626850" y="2330450"/>
          <p14:tracePt t="34795" x="11645900" y="2330450"/>
          <p14:tracePt t="34809" x="11671300" y="2330450"/>
          <p14:tracePt t="34827" x="11684000" y="2330450"/>
          <p14:tracePt t="34843" x="11690350" y="2330450"/>
          <p14:tracePt t="34893" x="11696700" y="2330450"/>
          <p14:tracePt t="34909" x="11715750" y="2330450"/>
          <p14:tracePt t="34927" x="11734800" y="2330450"/>
          <p14:tracePt t="34943" x="11747500" y="2330450"/>
          <p14:tracePt t="34977" x="11753850" y="2330450"/>
          <p14:tracePt t="34994" x="11766550" y="2324100"/>
          <p14:tracePt t="35010" x="11772900" y="2317750"/>
          <p14:tracePt t="35027" x="11785600" y="2317750"/>
          <p14:tracePt t="35043" x="11791950" y="2317750"/>
          <p14:tracePt t="35077" x="11798300" y="2311400"/>
          <p14:tracePt t="35093" x="11811000" y="2305050"/>
          <p14:tracePt t="35096" x="11817350" y="2305050"/>
          <p14:tracePt t="35129" x="11823700" y="2298700"/>
          <p14:tracePt t="36457" x="11830050" y="2317750"/>
          <p14:tracePt t="36467" x="11836400" y="2317750"/>
          <p14:tracePt t="36478" x="11836400" y="2324100"/>
          <p14:tracePt t="36510" x="11842750" y="2324100"/>
          <p14:tracePt t="36527" x="11842750" y="2330450"/>
          <p14:tracePt t="36542" x="11849100" y="2336800"/>
          <p14:tracePt t="36559" x="11855450" y="2343150"/>
          <p14:tracePt t="36577" x="11887200" y="2355850"/>
          <p14:tracePt t="36593" x="11893550" y="2362200"/>
          <p14:tracePt t="36610" x="11912600" y="2368550"/>
          <p14:tracePt t="36704" x="11918950" y="2368550"/>
          <p14:tracePt t="36727" x="11938000" y="2368550"/>
          <p14:tracePt t="36743" x="11963400" y="2368550"/>
          <p14:tracePt t="36759" x="11976100" y="2368550"/>
          <p14:tracePt t="36777" x="11995150" y="2368550"/>
          <p14:tracePt t="36794" x="12007850" y="2368550"/>
          <p14:tracePt t="36810" x="12014200" y="2368550"/>
          <p14:tracePt t="36879" x="12020550" y="2368550"/>
          <p14:tracePt t="36888" x="12026900" y="2368550"/>
          <p14:tracePt t="36897" x="12033250" y="2368550"/>
          <p14:tracePt t="36927" x="12039600" y="2368550"/>
          <p14:tracePt t="36984" x="12045950" y="2368550"/>
          <p14:tracePt t="36993" x="12058650" y="2368550"/>
          <p14:tracePt t="37015" x="12058650" y="2362200"/>
          <p14:tracePt t="37025" x="12065000" y="2362200"/>
          <p14:tracePt t="37040" x="12071350" y="2355850"/>
          <p14:tracePt t="37077" x="12084050" y="2343150"/>
          <p14:tracePt t="37110" x="12090400" y="2336800"/>
          <p14:tracePt t="37386" x="12096750" y="2336800"/>
          <p14:tracePt t="37397" x="12103100" y="2330450"/>
          <p14:tracePt t="37410" x="12109450" y="2317750"/>
          <p14:tracePt t="37443" x="12115800" y="2317750"/>
          <p14:tracePt t="39850" x="12077700" y="2355850"/>
          <p14:tracePt t="39862" x="12026900" y="2432050"/>
          <p14:tracePt t="39878" x="11874500" y="2578100"/>
          <p14:tracePt t="39893" x="11696700" y="2673350"/>
          <p14:tracePt t="39909" x="11506200" y="2749550"/>
          <p14:tracePt t="39926" x="11341100" y="2832100"/>
          <p14:tracePt t="39942" x="11176000" y="2921000"/>
          <p14:tracePt t="39945" x="11106150" y="2965450"/>
          <p14:tracePt t="39961" x="10934700" y="3079750"/>
          <p14:tracePt t="39977" x="10750550" y="3175000"/>
          <p14:tracePt t="39993" x="10585450" y="3276600"/>
          <p14:tracePt t="40009" x="10407650" y="3321050"/>
          <p14:tracePt t="40026" x="10242550" y="3352800"/>
          <p14:tracePt t="40042" x="10121900" y="3371850"/>
          <p14:tracePt t="40059" x="9988550" y="3384550"/>
          <p14:tracePt t="40077" x="9855200" y="3409950"/>
          <p14:tracePt t="40092" x="9709150" y="3409950"/>
          <p14:tracePt t="40109" x="9582150" y="3409950"/>
          <p14:tracePt t="40126" x="9544050" y="3409950"/>
          <p14:tracePt t="40142" x="9537700" y="3409950"/>
          <p14:tracePt t="40738" x="9474200" y="3409950"/>
          <p14:tracePt t="40748" x="9277350" y="3448050"/>
          <p14:tracePt t="40761" x="8591550" y="3536950"/>
          <p14:tracePt t="40775" x="8312150" y="3575050"/>
          <p14:tracePt t="40779" x="8083550" y="3575050"/>
          <p14:tracePt t="40793" x="7753350" y="3575050"/>
          <p14:tracePt t="40810" x="7569200" y="3575050"/>
          <p14:tracePt t="40826" x="7473950" y="3581400"/>
          <p14:tracePt t="40842" x="7366000" y="3594100"/>
          <p14:tracePt t="40859" x="7112000" y="3625850"/>
          <p14:tracePt t="40876" x="6591300" y="3625850"/>
          <p14:tracePt t="40892" x="5994400" y="3625850"/>
          <p14:tracePt t="40909" x="5384800" y="3536950"/>
          <p14:tracePt t="40926" x="5048250" y="3524250"/>
          <p14:tracePt t="40943" x="4946650" y="3524250"/>
          <p14:tracePt t="40960" x="4940300" y="3524250"/>
          <p14:tracePt t="40977" x="4921250" y="3524250"/>
          <p14:tracePt t="40993" x="4870450" y="3511550"/>
          <p14:tracePt t="41010" x="4845050" y="3505200"/>
          <p14:tracePt t="41026" x="4768850" y="3479800"/>
          <p14:tracePt t="41043" x="4705350" y="3467100"/>
          <p14:tracePt t="41058" x="4648200" y="3435350"/>
          <p14:tracePt t="41076" x="4578350" y="3416300"/>
          <p14:tracePt t="41093" x="4533900" y="3416300"/>
          <p14:tracePt t="41109" x="4476750" y="3416300"/>
          <p14:tracePt t="41126" x="4394200" y="3429000"/>
          <p14:tracePt t="41142" x="4298950" y="3435350"/>
          <p14:tracePt t="41145" x="4267200" y="3448050"/>
          <p14:tracePt t="41161" x="4203700" y="3454400"/>
          <p14:tracePt t="41177" x="4102100" y="3454400"/>
          <p14:tracePt t="41193" x="3981450" y="3454400"/>
          <p14:tracePt t="41210" x="3841750" y="3454400"/>
          <p14:tracePt t="41226" x="3651250" y="3441700"/>
          <p14:tracePt t="41242" x="3448050" y="3441700"/>
          <p14:tracePt t="41259" x="3200400" y="3441700"/>
          <p14:tracePt t="41276" x="2978150" y="3441700"/>
          <p14:tracePt t="41291" x="2813050" y="3460750"/>
          <p14:tracePt t="41309" x="2667000" y="3498850"/>
          <p14:tracePt t="41326" x="2514600" y="3517900"/>
          <p14:tracePt t="41343" x="2368550" y="3517900"/>
          <p14:tracePt t="41359" x="2216150" y="3517900"/>
          <p14:tracePt t="41377" x="1968500" y="3524250"/>
          <p14:tracePt t="41393" x="1752600" y="3536950"/>
          <p14:tracePt t="41410" x="1549400" y="3562350"/>
          <p14:tracePt t="41426" x="1422400" y="3575050"/>
          <p14:tracePt t="41442" x="1358900" y="3587750"/>
          <p14:tracePt t="41460" x="1339850" y="3587750"/>
          <p14:tracePt t="41493" x="1333500" y="3587750"/>
          <p14:tracePt t="41509" x="1295400" y="3587750"/>
          <p14:tracePt t="41526" x="1225550" y="3587750"/>
          <p14:tracePt t="41543" x="1136650" y="3587750"/>
          <p14:tracePt t="41545" x="1117600" y="3587750"/>
          <p14:tracePt t="41559" x="1092200" y="3587750"/>
          <p14:tracePt t="41577" x="1066800" y="3587750"/>
          <p14:tracePt t="41593" x="1054100" y="3581400"/>
          <p14:tracePt t="41610" x="1003300" y="3543300"/>
          <p14:tracePt t="41627" x="927100" y="3505200"/>
          <p14:tracePt t="41642" x="863600" y="3473450"/>
          <p14:tracePt t="41659" x="850900" y="3473450"/>
          <p14:tracePt t="41729" x="844550" y="3467100"/>
          <p14:tracePt t="41776" x="838200" y="3467100"/>
          <p14:tracePt t="41794" x="838200" y="3460750"/>
          <p14:tracePt t="42425" x="806450" y="3454400"/>
          <p14:tracePt t="42433" x="774700" y="3454400"/>
          <p14:tracePt t="42444" x="755650" y="3448050"/>
          <p14:tracePt t="42459" x="749300" y="3448050"/>
          <p14:tracePt t="49329" x="749300" y="3473450"/>
          <p14:tracePt t="49339" x="762000" y="3517900"/>
          <p14:tracePt t="49361" x="819150" y="3594100"/>
          <p14:tracePt t="49377" x="850900" y="3676650"/>
          <p14:tracePt t="49392" x="850900" y="3727450"/>
          <p14:tracePt t="49409" x="857250" y="3829050"/>
          <p14:tracePt t="49426" x="863600" y="3867150"/>
          <p14:tracePt t="49442" x="863600" y="3873500"/>
          <p14:tracePt t="49475" x="869950" y="3873500"/>
          <p14:tracePt t="49492" x="882650" y="3873500"/>
          <p14:tracePt t="49508" x="933450" y="3873500"/>
          <p14:tracePt t="49525" x="1028700" y="3873500"/>
          <p14:tracePt t="49540" x="1136650" y="3873500"/>
          <p14:tracePt t="49559" x="1231900" y="3873500"/>
          <p14:tracePt t="49575" x="1282700" y="3886200"/>
          <p14:tracePt t="49593" x="1346200" y="3898900"/>
          <p14:tracePt t="49609" x="1416050" y="3917950"/>
          <p14:tracePt t="49626" x="1549400" y="3930650"/>
          <p14:tracePt t="49642" x="1657350" y="3949700"/>
          <p14:tracePt t="49658" x="1689100" y="3956050"/>
          <p14:tracePt t="49675" x="1695450" y="3956050"/>
          <p14:tracePt t="50329" x="1714500" y="3956050"/>
          <p14:tracePt t="50338" x="1752600" y="3956050"/>
          <p14:tracePt t="50349" x="1803400" y="3956050"/>
          <p14:tracePt t="50358" x="1835150" y="3956050"/>
          <p14:tracePt t="50375" x="1911350" y="3943350"/>
          <p14:tracePt t="50392" x="1949450" y="3924300"/>
          <p14:tracePt t="50395" x="1981200" y="3924300"/>
          <p14:tracePt t="50409" x="2108200" y="3924300"/>
          <p14:tracePt t="50426" x="2273300" y="3924300"/>
          <p14:tracePt t="50442" x="2419350" y="3924300"/>
          <p14:tracePt t="50458" x="2520950" y="3924300"/>
          <p14:tracePt t="50475" x="2584450" y="3924300"/>
          <p14:tracePt t="50491" x="2616200" y="3924300"/>
          <p14:tracePt t="50508" x="2622550" y="3924300"/>
          <p14:tracePt t="50834" x="2667000" y="3924300"/>
          <p14:tracePt t="50847" x="2749550" y="3911600"/>
          <p14:tracePt t="50848" x="2819400" y="3905250"/>
          <p14:tracePt t="50858" x="2901950" y="3905250"/>
          <p14:tracePt t="50876" x="3035300" y="3905250"/>
          <p14:tracePt t="50891" x="3168650" y="3905250"/>
          <p14:tracePt t="50909" x="3257550" y="3905250"/>
          <p14:tracePt t="50926" x="3308350" y="3905250"/>
          <p14:tracePt t="50941" x="3352800" y="3905250"/>
          <p14:tracePt t="50944" x="3371850" y="3905250"/>
          <p14:tracePt t="50958" x="3390900" y="3905250"/>
          <p14:tracePt t="50975" x="3435350" y="3917950"/>
          <p14:tracePt t="50993" x="3511550" y="3943350"/>
          <p14:tracePt t="51009" x="3530600" y="3949700"/>
          <p14:tracePt t="51025" x="3536950" y="3949700"/>
          <p14:tracePt t="51072" x="3549650" y="3949700"/>
          <p14:tracePt t="51080" x="3600450" y="3949700"/>
          <p14:tracePt t="51091" x="3657600" y="3949700"/>
          <p14:tracePt t="51108" x="3860800" y="3987800"/>
          <p14:tracePt t="51125" x="4032250" y="4019550"/>
          <p14:tracePt t="51141" x="4165600" y="4051300"/>
          <p14:tracePt t="51145" x="4241800" y="4076700"/>
          <p14:tracePt t="51159" x="4286250" y="4089400"/>
          <p14:tracePt t="51176" x="4419600" y="4133850"/>
          <p14:tracePt t="51193" x="4508500" y="4146550"/>
          <p14:tracePt t="51209" x="4641850" y="4146550"/>
          <p14:tracePt t="51227" x="4762500" y="4133850"/>
          <p14:tracePt t="51242" x="4864100" y="4114800"/>
          <p14:tracePt t="51258" x="4927600" y="4108450"/>
          <p14:tracePt t="51275" x="4991100" y="4102100"/>
          <p14:tracePt t="51290" x="5048250" y="4089400"/>
          <p14:tracePt t="51308" x="5060950" y="4083050"/>
          <p14:tracePt t="51325" x="5086350" y="4064000"/>
          <p14:tracePt t="51342" x="5105400" y="4051300"/>
          <p14:tracePt t="51358" x="5118100" y="4038600"/>
          <p14:tracePt t="51375" x="5124450" y="4038600"/>
          <p14:tracePt t="51393" x="5149850" y="4013200"/>
          <p14:tracePt t="51409" x="5168900" y="3987800"/>
          <p14:tracePt t="51426" x="5181600" y="3962400"/>
          <p14:tracePt t="51442" x="5187950" y="3937000"/>
          <p14:tracePt t="51458" x="5194300" y="3924300"/>
          <p14:tracePt t="51475" x="5200650" y="3917950"/>
          <p14:tracePt t="51491" x="5226050" y="3905250"/>
          <p14:tracePt t="51508" x="5251450" y="3905250"/>
          <p14:tracePt t="51526" x="5264150" y="3892550"/>
          <p14:tracePt t="51541" x="5276850" y="3873500"/>
          <p14:tracePt t="51558" x="5276850" y="3835400"/>
          <p14:tracePt t="51575" x="5276850" y="3797300"/>
          <p14:tracePt t="51592" x="5276850" y="3778250"/>
          <p14:tracePt t="51609" x="5232400" y="3740150"/>
          <p14:tracePt t="51626" x="5162550" y="3714750"/>
          <p14:tracePt t="51642" x="5041900" y="3689350"/>
          <p14:tracePt t="51658" x="4889500" y="3689350"/>
          <p14:tracePt t="51675" x="4724400" y="3689350"/>
          <p14:tracePt t="51691" x="4616450" y="3733800"/>
          <p14:tracePt t="51708" x="4584700" y="3752850"/>
          <p14:tracePt t="51725" x="4578350" y="3765550"/>
          <p14:tracePt t="51742" x="4578350" y="3816350"/>
          <p14:tracePt t="51745" x="4610100" y="3854450"/>
          <p14:tracePt t="51758" x="4654550" y="3905250"/>
          <p14:tracePt t="51775" x="4749800" y="3975100"/>
          <p14:tracePt t="51777" x="4819650" y="4019550"/>
          <p14:tracePt t="51793" x="4953000" y="4083050"/>
          <p14:tracePt t="51809" x="5149850" y="4121150"/>
          <p14:tracePt t="51827" x="5334000" y="4133850"/>
          <p14:tracePt t="51842" x="5454650" y="4102100"/>
          <p14:tracePt t="51858" x="5492750" y="4064000"/>
          <p14:tracePt t="51875" x="5499100" y="4025900"/>
          <p14:tracePt t="51891" x="5486400" y="3968750"/>
          <p14:tracePt t="51908" x="5378450" y="3930650"/>
          <p14:tracePt t="51925" x="5187950" y="3917950"/>
          <p14:tracePt t="51942" x="4959350" y="3917950"/>
          <p14:tracePt t="51960" x="4826000" y="3924300"/>
          <p14:tracePt t="51962" x="4794250" y="3937000"/>
          <p14:tracePt t="51975" x="4768850" y="3949700"/>
          <p14:tracePt t="51992" x="4743450" y="3968750"/>
          <p14:tracePt t="52009" x="4730750" y="3981450"/>
          <p14:tracePt t="52692" x="4724400" y="3994150"/>
          <p14:tracePt t="52704" x="4337050" y="4121150"/>
          <p14:tracePt t="52713" x="4044950" y="4216400"/>
          <p14:tracePt t="52724" x="3702050" y="4292600"/>
          <p14:tracePt t="52741" x="3238500" y="4432300"/>
          <p14:tracePt t="52758" x="2978150" y="4565650"/>
          <p14:tracePt t="52762" x="2889250" y="4629150"/>
          <p14:tracePt t="52775" x="2838450" y="4667250"/>
          <p14:tracePt t="52793" x="2698750" y="4845050"/>
          <p14:tracePt t="52809" x="2571750" y="5016500"/>
          <p14:tracePt t="52825" x="2425700" y="5187950"/>
          <p14:tracePt t="52842" x="2324100" y="5283200"/>
          <p14:tracePt t="52858" x="2222500" y="5346700"/>
          <p14:tracePt t="52875" x="2139950" y="5397500"/>
          <p14:tracePt t="52891" x="2070100" y="5441950"/>
          <p14:tracePt t="52908" x="2019300" y="5492750"/>
          <p14:tracePt t="52925" x="1968500" y="5562600"/>
          <p14:tracePt t="52941" x="1879600" y="5664200"/>
          <p14:tracePt t="52958" x="1758950" y="5772150"/>
          <p14:tracePt t="52977" x="1536700" y="5892800"/>
          <p14:tracePt t="52991" x="1460500" y="5918200"/>
          <p14:tracePt t="53009" x="1397000" y="5924550"/>
          <p14:tracePt t="53058" x="1390650" y="5924550"/>
          <p14:tracePt t="53075" x="1371600" y="5943600"/>
          <p14:tracePt t="53091" x="1333500" y="5962650"/>
          <p14:tracePt t="53108" x="1295400" y="5981700"/>
          <p14:tracePt t="53126" x="1282700" y="5981700"/>
          <p14:tracePt t="53142" x="1270000" y="5994400"/>
          <p14:tracePt t="53158" x="1263650" y="6007100"/>
          <p14:tracePt t="53175" x="1238250" y="6057900"/>
          <p14:tracePt t="53191" x="1181100" y="6153150"/>
          <p14:tracePt t="53207" x="1117600" y="6248400"/>
          <p14:tracePt t="53226" x="1054100" y="6343650"/>
          <p14:tracePt t="53242" x="1054100" y="6356350"/>
          <p14:tracePt t="53258" x="1054100" y="6362700"/>
          <p14:tracePt t="53290" x="1041400" y="6388100"/>
          <p14:tracePt t="53308" x="984250" y="6413500"/>
          <p14:tracePt t="53325" x="895350" y="6445250"/>
          <p14:tracePt t="53342" x="831850" y="6445250"/>
          <p14:tracePt t="53358" x="812800" y="6451600"/>
          <p14:tracePt t="53375" x="787400" y="6451600"/>
          <p14:tracePt t="53392" x="774700" y="6457950"/>
          <p14:tracePt t="53409" x="717550" y="6438900"/>
          <p14:tracePt t="53425" x="698500" y="6381750"/>
          <p14:tracePt t="53442" x="685800" y="6254750"/>
          <p14:tracePt t="53458" x="685800" y="6153150"/>
          <p14:tracePt t="53475" x="698500" y="6083300"/>
          <p14:tracePt t="53491" x="704850" y="6064250"/>
          <p14:tracePt t="53541" x="704850" y="6057900"/>
          <p14:tracePt t="53558" x="711200" y="6051550"/>
          <p14:tracePt t="53575" x="787400" y="6051550"/>
          <p14:tracePt t="53592" x="850900" y="6051550"/>
          <p14:tracePt t="53609" x="939800" y="6051550"/>
          <p14:tracePt t="53625" x="965200" y="6051550"/>
          <p14:tracePt t="53641" x="996950" y="6064250"/>
          <p14:tracePt t="53658" x="1028700" y="6083300"/>
          <p14:tracePt t="53675" x="1060450" y="6096000"/>
          <p14:tracePt t="53692" x="1066800" y="6108700"/>
          <p14:tracePt t="53708" x="1073150" y="6115050"/>
          <p14:tracePt t="53725" x="1092200" y="6146800"/>
          <p14:tracePt t="53741" x="1123950" y="6203950"/>
          <p14:tracePt t="53758" x="1155700" y="6242050"/>
          <p14:tracePt t="53776" x="1181100" y="6273800"/>
          <p14:tracePt t="53778" x="1193800" y="6286500"/>
          <p14:tracePt t="53793" x="1212850" y="6311900"/>
          <p14:tracePt t="53809" x="1231900" y="6330950"/>
          <p14:tracePt t="53825" x="1257300" y="6362700"/>
          <p14:tracePt t="53842" x="1282700" y="6394450"/>
          <p14:tracePt t="53858" x="1308100" y="6426200"/>
          <p14:tracePt t="53875" x="1333500" y="6451600"/>
          <p14:tracePt t="53891" x="1352550" y="6464300"/>
          <p14:tracePt t="53908" x="1371600" y="6464300"/>
          <p14:tracePt t="53925" x="1422400" y="6464300"/>
          <p14:tracePt t="53941" x="1498600" y="6464300"/>
          <p14:tracePt t="53945" x="1536700" y="6457950"/>
          <p14:tracePt t="53958" x="1568450" y="6438900"/>
          <p14:tracePt t="53975" x="1574800" y="6419850"/>
          <p14:tracePt t="53978" x="1574800" y="6388100"/>
          <p14:tracePt t="53991" x="1574800" y="6362700"/>
          <p14:tracePt t="54009" x="1555750" y="6216650"/>
          <p14:tracePt t="54026" x="1517650" y="6146800"/>
          <p14:tracePt t="54042" x="1504950" y="6127750"/>
          <p14:tracePt t="54057" x="1485900" y="6115050"/>
          <p14:tracePt t="54075" x="1435100" y="6115050"/>
          <p14:tracePt t="54091" x="1333500" y="6115050"/>
          <p14:tracePt t="54108" x="1187450" y="6159500"/>
          <p14:tracePt t="54125" x="1085850" y="6229350"/>
          <p14:tracePt t="54141" x="1016000" y="6292850"/>
          <p14:tracePt t="54158" x="977900" y="6356350"/>
          <p14:tracePt t="54175" x="933450" y="6426200"/>
          <p14:tracePt t="54192" x="927100" y="6483350"/>
          <p14:tracePt t="54209" x="920750" y="6553200"/>
          <p14:tracePt t="54227" x="920750" y="6578600"/>
          <p14:tracePt t="54242" x="920750" y="6591300"/>
          <p14:tracePt t="54274" x="914400" y="6597650"/>
          <p14:tracePt t="54336" x="908050" y="6597650"/>
          <p14:tracePt t="54556" x="939800" y="6565900"/>
          <p14:tracePt t="54565" x="996950" y="6527800"/>
          <p14:tracePt t="54575" x="1041400" y="6483350"/>
          <p14:tracePt t="54591" x="1155700" y="6318250"/>
          <p14:tracePt t="54609" x="1320800" y="6019800"/>
          <p14:tracePt t="54625" x="1390650" y="5905500"/>
          <p14:tracePt t="54642" x="1409700" y="5791200"/>
          <p14:tracePt t="54658" x="1409700" y="5657850"/>
          <p14:tracePt t="54675" x="1409700" y="5530850"/>
          <p14:tracePt t="54691" x="1409700" y="5454650"/>
          <p14:tracePt t="54708" x="1422400" y="5378450"/>
          <p14:tracePt t="54725" x="1447800" y="5302250"/>
          <p14:tracePt t="54741" x="1473200" y="5219700"/>
          <p14:tracePt t="54758" x="1479550" y="5105400"/>
          <p14:tracePt t="54774" x="1479550" y="5016500"/>
          <p14:tracePt t="54777" x="1485900" y="4978400"/>
          <p14:tracePt t="54792" x="1492250" y="4927600"/>
          <p14:tracePt t="54809" x="1511300" y="4845050"/>
          <p14:tracePt t="54825" x="1536700" y="4781550"/>
          <p14:tracePt t="54842" x="1549400" y="4692650"/>
          <p14:tracePt t="54857" x="1549400" y="4629150"/>
          <p14:tracePt t="54875" x="1549400" y="4584700"/>
          <p14:tracePt t="54891" x="1549400" y="4565650"/>
          <p14:tracePt t="54908" x="1549400" y="4559300"/>
          <p14:tracePt t="54925" x="1562100" y="4527550"/>
          <p14:tracePt t="54942" x="1581150" y="4483100"/>
          <p14:tracePt t="54945" x="1593850" y="4470400"/>
          <p14:tracePt t="54959" x="1600200" y="4438650"/>
          <p14:tracePt t="54975" x="1606550" y="4387850"/>
          <p14:tracePt t="54991" x="1606550" y="4362450"/>
          <p14:tracePt t="54994" x="1606550" y="4356100"/>
          <p14:tracePt t="55009" x="1600200" y="4349750"/>
          <p14:tracePt t="55025" x="1600200" y="4343400"/>
          <p14:tracePt t="55042" x="1593850" y="4343400"/>
          <p14:tracePt t="55075" x="1587500" y="4330700"/>
          <p14:tracePt t="55201" x="1587500" y="4324350"/>
          <p14:tracePt t="55227" x="1574800" y="4324350"/>
          <p14:tracePt t="55242" x="1555750" y="4324350"/>
          <p14:tracePt t="55258" x="1543050" y="4324350"/>
          <p14:tracePt t="55274" x="1511300" y="4324350"/>
          <p14:tracePt t="55292" x="1479550" y="4318000"/>
          <p14:tracePt t="55308" x="1473200" y="4305300"/>
          <p14:tracePt t="55659" x="1473200" y="4311650"/>
          <p14:tracePt t="55672" x="1473200" y="4368800"/>
          <p14:tracePt t="55691" x="1473200" y="4457700"/>
          <p14:tracePt t="55708" x="1473200" y="4546600"/>
          <p14:tracePt t="55725" x="1473200" y="4629150"/>
          <p14:tracePt t="55741" x="1473200" y="4686300"/>
          <p14:tracePt t="55758" x="1473200" y="4775200"/>
          <p14:tracePt t="55774" x="1473200" y="4838700"/>
          <p14:tracePt t="55777" x="1473200" y="4889500"/>
          <p14:tracePt t="55792" x="1473200" y="4933950"/>
          <p14:tracePt t="55809" x="1473200" y="5086350"/>
          <p14:tracePt t="55825" x="1473200" y="5200650"/>
          <p14:tracePt t="55842" x="1473200" y="5283200"/>
          <p14:tracePt t="55857" x="1460500" y="5378450"/>
          <p14:tracePt t="55875" x="1441450" y="5486400"/>
          <p14:tracePt t="55891" x="1422400" y="5562600"/>
          <p14:tracePt t="55908" x="1409700" y="5657850"/>
          <p14:tracePt t="55925" x="1403350" y="5759450"/>
          <p14:tracePt t="55941" x="1403350" y="5854700"/>
          <p14:tracePt t="55945" x="1403350" y="5880100"/>
          <p14:tracePt t="55959" x="1403350" y="5924550"/>
          <p14:tracePt t="55974" x="1403350" y="5988050"/>
          <p14:tracePt t="55978" x="1403350" y="6013450"/>
          <p14:tracePt t="55991" x="1403350" y="6038850"/>
          <p14:tracePt t="56008" x="1409700" y="6096000"/>
          <p14:tracePt t="56011" x="1409700" y="6115050"/>
          <p14:tracePt t="56025" x="1409700" y="6121400"/>
          <p14:tracePt t="56088" x="1416050" y="6115050"/>
          <p14:tracePt t="56095" x="1428750" y="6096000"/>
          <p14:tracePt t="56107" x="1428750" y="6064250"/>
          <p14:tracePt t="56125" x="1435100" y="6019800"/>
          <p14:tracePt t="56140" x="1466850" y="5892800"/>
          <p14:tracePt t="56158" x="1479550" y="5645150"/>
          <p14:tracePt t="56175" x="1479550" y="5162550"/>
          <p14:tracePt t="56191" x="1447800" y="4876800"/>
          <p14:tracePt t="56208" x="1447800" y="4756150"/>
          <p14:tracePt t="56211" x="1447800" y="4699000"/>
          <p14:tracePt t="56225" x="1473200" y="4603750"/>
          <p14:tracePt t="56242" x="1498600" y="4514850"/>
          <p14:tracePt t="56258" x="1511300" y="4438650"/>
          <p14:tracePt t="56274" x="1524000" y="4419600"/>
          <p14:tracePt t="56360" x="1524000" y="4400550"/>
          <p14:tracePt t="56368" x="1524000" y="4387850"/>
          <p14:tracePt t="56391" x="1536700" y="4343400"/>
          <p14:tracePt t="56409" x="1543050" y="4318000"/>
          <p14:tracePt t="56512" x="1543050" y="4311650"/>
          <p14:tracePt t="56603" x="1549400" y="4305300"/>
          <p14:tracePt t="56613" x="1581150" y="4298950"/>
          <p14:tracePt t="56626" x="1670050" y="4298950"/>
          <p14:tracePt t="56641" x="1797050" y="4298950"/>
          <p14:tracePt t="56657" x="2070100" y="4324350"/>
          <p14:tracePt t="56674" x="2552700" y="4330700"/>
          <p14:tracePt t="56691" x="3022600" y="4356100"/>
          <p14:tracePt t="56708" x="3371850" y="4356100"/>
          <p14:tracePt t="56725" x="3549650" y="4356100"/>
          <p14:tracePt t="56741" x="3670300" y="4356100"/>
          <p14:tracePt t="56758" x="3816350" y="4330700"/>
          <p14:tracePt t="56774" x="4038600" y="4330700"/>
          <p14:tracePt t="56777" x="4178300" y="4330700"/>
          <p14:tracePt t="56793" x="4362450" y="4330700"/>
          <p14:tracePt t="56809" x="4489450" y="4330700"/>
          <p14:tracePt t="56825" x="4540250" y="4330700"/>
          <p14:tracePt t="56842" x="4572000" y="4330700"/>
          <p14:tracePt t="56861" x="4679950" y="4330700"/>
          <p14:tracePt t="56875" x="4876800" y="4330700"/>
          <p14:tracePt t="56891" x="5118100" y="4356100"/>
          <p14:tracePt t="56907" x="5232400" y="4356100"/>
          <p14:tracePt t="56925" x="5257800" y="4356100"/>
          <p14:tracePt t="56984" x="5270500" y="4362450"/>
          <p14:tracePt t="56993" x="5295900" y="4375150"/>
          <p14:tracePt t="57000" x="5327650" y="4387850"/>
          <p14:tracePt t="57025" x="5372100" y="4419600"/>
          <p14:tracePt t="57042" x="5378450" y="4419600"/>
          <p14:tracePt t="57058" x="5384800" y="4425950"/>
          <p14:tracePt t="57074" x="5384800" y="4451350"/>
          <p14:tracePt t="57091" x="5391150" y="4495800"/>
          <p14:tracePt t="57108" x="5410200" y="4552950"/>
          <p14:tracePt t="57125" x="5422900" y="4622800"/>
          <p14:tracePt t="57141" x="5422900" y="4711700"/>
          <p14:tracePt t="57158" x="5422900" y="4819650"/>
          <p14:tracePt t="57174" x="5403850" y="4965700"/>
          <p14:tracePt t="57191" x="5391150" y="5130800"/>
          <p14:tracePt t="57194" x="5391150" y="5207000"/>
          <p14:tracePt t="57209" x="5391150" y="5327650"/>
          <p14:tracePt t="57227" x="5391150" y="5429250"/>
          <p14:tracePt t="57242" x="5391150" y="5556250"/>
          <p14:tracePt t="57257" x="5359400" y="5721350"/>
          <p14:tracePt t="57274" x="5346700" y="5873750"/>
          <p14:tracePt t="57291" x="5327650" y="5994400"/>
          <p14:tracePt t="57307" x="5327650" y="6057900"/>
          <p14:tracePt t="57325" x="5334000" y="6083300"/>
          <p14:tracePt t="57341" x="5346700" y="6115050"/>
          <p14:tracePt t="57357" x="5359400" y="6127750"/>
          <p14:tracePt t="57375" x="5378450" y="6146800"/>
          <p14:tracePt t="57391" x="5397500" y="6178550"/>
          <p14:tracePt t="57407" x="5410200" y="6191250"/>
          <p14:tracePt t="57496" x="5391150" y="6203950"/>
          <p14:tracePt t="57504" x="5340350" y="6216650"/>
          <p14:tracePt t="57512" x="5283200" y="6223000"/>
          <p14:tracePt t="57525" x="5194300" y="6223000"/>
          <p14:tracePt t="57541" x="5029200" y="6223000"/>
          <p14:tracePt t="57558" x="4838700" y="6223000"/>
          <p14:tracePt t="57574" x="4692650" y="6223000"/>
          <p14:tracePt t="57577" x="4629150" y="6223000"/>
          <p14:tracePt t="57593" x="4476750" y="6223000"/>
          <p14:tracePt t="57608" x="4394200" y="6223000"/>
          <p14:tracePt t="57625" x="4178300" y="6223000"/>
          <p14:tracePt t="57641" x="4000500" y="6223000"/>
          <p14:tracePt t="57657" x="3816350" y="6223000"/>
          <p14:tracePt t="57674" x="3721100" y="6223000"/>
          <p14:tracePt t="57690" x="3689350" y="6223000"/>
          <p14:tracePt t="57707" x="3657600" y="6223000"/>
          <p14:tracePt t="57724" x="3619500" y="6223000"/>
          <p14:tracePt t="57741" x="3562350" y="6216650"/>
          <p14:tracePt t="57758" x="3416300" y="6203950"/>
          <p14:tracePt t="57774" x="3200400" y="6172200"/>
          <p14:tracePt t="57791" x="3048000" y="6153150"/>
          <p14:tracePt t="57809" x="2940050" y="6146800"/>
          <p14:tracePt t="57825" x="2921000" y="6146800"/>
          <p14:tracePt t="57842" x="2901950" y="6146800"/>
          <p14:tracePt t="57857" x="2832100" y="6146800"/>
          <p14:tracePt t="57874" x="2724150" y="6146800"/>
          <p14:tracePt t="57891" x="2552700" y="6146800"/>
          <p14:tracePt t="57907" x="2260600" y="6146800"/>
          <p14:tracePt t="57924" x="1962150" y="6146800"/>
          <p14:tracePt t="57942" x="1835150" y="6146800"/>
          <p14:tracePt t="57946" x="1828800" y="6146800"/>
          <p14:tracePt t="58075" x="1822450" y="6140450"/>
          <p14:tracePt t="58093" x="1828800" y="6127750"/>
          <p14:tracePt t="58108" x="1828800" y="6083300"/>
          <p14:tracePt t="58125" x="1828800" y="6026150"/>
          <p14:tracePt t="58141" x="1816100" y="5924550"/>
          <p14:tracePt t="58158" x="1816100" y="5784850"/>
          <p14:tracePt t="58175" x="1816100" y="5467350"/>
          <p14:tracePt t="58177" x="1790700" y="5200650"/>
          <p14:tracePt t="58191" x="1733550" y="4978400"/>
          <p14:tracePt t="58208" x="1663700" y="4737100"/>
          <p14:tracePt t="58225" x="1644650" y="4635500"/>
          <p14:tracePt t="58241" x="1644650" y="4616450"/>
          <p14:tracePt t="58258" x="1644650" y="4597400"/>
          <p14:tracePt t="58274" x="1644650" y="4578350"/>
          <p14:tracePt t="58291" x="1644650" y="4559300"/>
          <p14:tracePt t="58307" x="1644650" y="4552950"/>
          <p14:tracePt t="58358" x="1644650" y="4546600"/>
          <p14:tracePt t="58374" x="1644650" y="4533900"/>
          <p14:tracePt t="58391" x="1644650" y="4521200"/>
          <p14:tracePt t="58394" x="1644650" y="4508500"/>
          <p14:tracePt t="59377" x="1644650" y="4514850"/>
          <p14:tracePt t="59388" x="1644650" y="4533900"/>
          <p14:tracePt t="59409" x="1651000" y="4565650"/>
          <p14:tracePt t="59425" x="1657350" y="4578350"/>
          <p14:tracePt t="59441" x="1657350" y="4591050"/>
          <p14:tracePt t="59459" x="1657350" y="4610100"/>
          <p14:tracePt t="59473" x="1657350" y="4635500"/>
          <p14:tracePt t="59491" x="1657350" y="4641850"/>
          <p14:tracePt t="59507" x="1657350" y="4654550"/>
          <p14:tracePt t="59524" x="1657350" y="4679950"/>
          <p14:tracePt t="59540" x="1657350" y="4692650"/>
          <p14:tracePt t="59557" x="1657350" y="4705350"/>
          <p14:tracePt t="59574" x="1657350" y="4711700"/>
          <p14:tracePt t="59591" x="1651000" y="4724400"/>
          <p14:tracePt t="59607" x="1651000" y="4737100"/>
          <p14:tracePt t="59624" x="1651000" y="4743450"/>
          <p14:tracePt t="59658" x="1651000" y="4756150"/>
          <p14:tracePt t="59674" x="1663700" y="4762500"/>
          <p14:tracePt t="59708" x="1682750" y="4768850"/>
          <p14:tracePt t="59724" x="1701800" y="4775200"/>
          <p14:tracePt t="59741" x="1758950" y="4775200"/>
          <p14:tracePt t="59758" x="1809750" y="4775200"/>
          <p14:tracePt t="59774" x="1841500" y="4775200"/>
          <p14:tracePt t="59791" x="1866900" y="4775200"/>
          <p14:tracePt t="59794" x="1866900" y="4781550"/>
          <p14:tracePt t="59825" x="1885950" y="4781550"/>
          <p14:tracePt t="59841" x="1898650" y="4781550"/>
          <p14:tracePt t="59858" x="1917700" y="4781550"/>
          <p14:tracePt t="59874" x="1936750" y="4781550"/>
          <p14:tracePt t="59891" x="1949450" y="4781550"/>
          <p14:tracePt t="59907" x="1968500" y="4781550"/>
          <p14:tracePt t="59924" x="1974850" y="4781550"/>
          <p14:tracePt t="59941" x="1981200" y="4781550"/>
          <p14:tracePt t="59957" x="1987550" y="4781550"/>
          <p14:tracePt t="59974" x="2006600" y="4781550"/>
          <p14:tracePt t="60122" x="2000250" y="4775200"/>
          <p14:tracePt t="60133" x="1955800" y="4775200"/>
          <p14:tracePt t="60147" x="1892300" y="4762500"/>
          <p14:tracePt t="60157" x="1873250" y="4762500"/>
          <p14:tracePt t="60175" x="1835150" y="4756150"/>
          <p14:tracePt t="60193" x="1797050" y="4756150"/>
          <p14:tracePt t="60208" x="1771650" y="4756150"/>
          <p14:tracePt t="60225" x="1657350" y="4756150"/>
          <p14:tracePt t="60241" x="1581150" y="4756150"/>
          <p14:tracePt t="60256" x="1524000" y="4756150"/>
          <p14:tracePt t="60274" x="1511300" y="4756150"/>
          <p14:tracePt t="60335" x="1498600" y="4756150"/>
          <p14:tracePt t="60357" x="1473200" y="4756150"/>
          <p14:tracePt t="60374" x="1447800" y="4756150"/>
          <p14:tracePt t="60427" x="1441450" y="4756150"/>
          <p14:tracePt t="60472" x="1435100" y="4756150"/>
          <p14:tracePt t="60480" x="1435100" y="4762500"/>
          <p14:tracePt t="60490" x="1435100" y="4781550"/>
          <p14:tracePt t="60507" x="1435100" y="4800600"/>
          <p14:tracePt t="60524" x="1435100" y="4838700"/>
          <p14:tracePt t="60541" x="1447800" y="4870450"/>
          <p14:tracePt t="60556" x="1460500" y="4895850"/>
          <p14:tracePt t="60574" x="1479550" y="4914900"/>
          <p14:tracePt t="60590" x="1492250" y="4921250"/>
          <p14:tracePt t="60608" x="1504950" y="4933950"/>
          <p14:tracePt t="60624" x="1517650" y="4940300"/>
          <p14:tracePt t="60641" x="1530350" y="4946650"/>
          <p14:tracePt t="60674" x="1536700" y="4953000"/>
          <p14:tracePt t="60691" x="1543050" y="4959350"/>
          <p14:tracePt t="60707" x="1555750" y="4959350"/>
          <p14:tracePt t="60724" x="1593850" y="4965700"/>
          <p14:tracePt t="60741" x="1619250" y="4978400"/>
          <p14:tracePt t="60758" x="1657350" y="4978400"/>
          <p14:tracePt t="60774" x="1689100" y="4978400"/>
          <p14:tracePt t="60777" x="1701800" y="4978400"/>
          <p14:tracePt t="60790" x="1714500" y="4978400"/>
          <p14:tracePt t="60807" x="1752600" y="4965700"/>
          <p14:tracePt t="60810" x="1771650" y="4959350"/>
          <p14:tracePt t="60825" x="1778000" y="4953000"/>
          <p14:tracePt t="60841" x="1797050" y="4953000"/>
          <p14:tracePt t="60857" x="1803400" y="4946650"/>
          <p14:tracePt t="60874" x="1816100" y="4933950"/>
          <p14:tracePt t="60891" x="1822450" y="4933950"/>
          <p14:tracePt t="60960" x="1835150" y="4933950"/>
          <p14:tracePt t="60968" x="1866900" y="4914900"/>
          <p14:tracePt t="60991" x="1930400" y="4908550"/>
          <p14:tracePt t="61007" x="2006600" y="4902200"/>
          <p14:tracePt t="61025" x="2057400" y="4889500"/>
          <p14:tracePt t="61042" x="2070100" y="4889500"/>
          <p14:tracePt t="61058" x="2082800" y="4889500"/>
          <p14:tracePt t="61074" x="2089150" y="4883150"/>
          <p14:tracePt t="61091" x="2095500" y="4883150"/>
          <p14:tracePt t="61107" x="2120900" y="4883150"/>
          <p14:tracePt t="61125" x="2178050" y="4883150"/>
          <p14:tracePt t="61141" x="2260600" y="4883150"/>
          <p14:tracePt t="61157" x="2311400" y="4883150"/>
          <p14:tracePt t="61174" x="2349500" y="4883150"/>
          <p14:tracePt t="61191" x="2374900" y="4883150"/>
          <p14:tracePt t="61193" x="2381250" y="4883150"/>
          <p14:tracePt t="61207" x="2387600" y="4883150"/>
          <p14:tracePt t="61225" x="2444750" y="4883150"/>
          <p14:tracePt t="61241" x="2565400" y="4883150"/>
          <p14:tracePt t="61257" x="2673350" y="4889500"/>
          <p14:tracePt t="61274" x="2743200" y="4902200"/>
          <p14:tracePt t="61291" x="2787650" y="4908550"/>
          <p14:tracePt t="61307" x="2794000" y="4908550"/>
          <p14:tracePt t="61325" x="2806700" y="4908550"/>
          <p14:tracePt t="61341" x="2851150" y="4914900"/>
          <p14:tracePt t="61357" x="2940050" y="4914900"/>
          <p14:tracePt t="61375" x="3079750" y="4914900"/>
          <p14:tracePt t="61390" x="3181350" y="4914900"/>
          <p14:tracePt t="61407" x="3219450" y="4914900"/>
          <p14:tracePt t="61424" x="3225800" y="4914900"/>
          <p14:tracePt t="61441" x="3244850" y="4914900"/>
          <p14:tracePt t="61457" x="3302000" y="4921250"/>
          <p14:tracePt t="61474" x="3422650" y="4927600"/>
          <p14:tracePt t="61490" x="3549650" y="4946650"/>
          <p14:tracePt t="61507" x="3632200" y="4959350"/>
          <p14:tracePt t="61524" x="3657600" y="4965700"/>
          <p14:tracePt t="61541" x="3663950" y="4965700"/>
          <p14:tracePt t="61557" x="3695700" y="4965700"/>
          <p14:tracePt t="61573" x="3733800" y="4972050"/>
          <p14:tracePt t="61591" x="3771900" y="4972050"/>
          <p14:tracePt t="61607" x="3803650" y="4972050"/>
          <p14:tracePt t="61624" x="3816350" y="4972050"/>
          <p14:tracePt t="61641" x="3822700" y="4972050"/>
          <p14:tracePt t="61658" x="3835400" y="4972050"/>
          <p14:tracePt t="61674" x="3886200" y="4972050"/>
          <p14:tracePt t="61691" x="3968750" y="4972050"/>
          <p14:tracePt t="61706" x="4089400" y="4972050"/>
          <p14:tracePt t="61725" x="4165600" y="4972050"/>
          <p14:tracePt t="61740" x="4210050" y="4972050"/>
          <p14:tracePt t="61757" x="4241800" y="4972050"/>
          <p14:tracePt t="61774" x="4267200" y="4972050"/>
          <p14:tracePt t="61793" x="4292600" y="4972050"/>
          <p14:tracePt t="61807" x="4298950" y="4972050"/>
          <p14:tracePt t="61825" x="4337050" y="4972050"/>
          <p14:tracePt t="61841" x="4368800" y="4972050"/>
          <p14:tracePt t="61857" x="4387850" y="4972050"/>
          <p14:tracePt t="61874" x="4394200" y="4972050"/>
          <p14:tracePt t="61935" x="4406900" y="4972050"/>
          <p14:tracePt t="61945" x="4413250" y="4972050"/>
          <p14:tracePt t="61957" x="4432300" y="4972050"/>
          <p14:tracePt t="61974" x="4451350" y="4972050"/>
          <p14:tracePt t="61977" x="4457700" y="4972050"/>
          <p14:tracePt t="62041" x="4464050" y="4972050"/>
          <p14:tracePt t="62047" x="4470400" y="4972050"/>
          <p14:tracePt t="62075" x="4489450" y="4972050"/>
          <p14:tracePt t="62107" x="4495800" y="4972050"/>
          <p14:tracePt t="62140" x="4502150" y="4972050"/>
          <p14:tracePt t="62157" x="4508500" y="4972050"/>
          <p14:tracePt t="62576" x="4425950" y="4972050"/>
          <p14:tracePt t="62584" x="4267200" y="4972050"/>
          <p14:tracePt t="62608" x="4000500" y="4959350"/>
          <p14:tracePt t="62625" x="3816350" y="4914900"/>
          <p14:tracePt t="62641" x="3727450" y="4889500"/>
          <p14:tracePt t="62657" x="3651250" y="4883150"/>
          <p14:tracePt t="62674" x="3594100" y="4870450"/>
          <p14:tracePt t="62690" x="3587750" y="4870450"/>
          <p14:tracePt t="62725" x="3581400" y="4851400"/>
          <p14:tracePt t="62728" x="3568700" y="4838700"/>
          <p14:tracePt t="62740" x="3562350" y="4832350"/>
          <p14:tracePt t="62757" x="3511550" y="4819650"/>
          <p14:tracePt t="62774" x="3460750" y="4800600"/>
          <p14:tracePt t="62792" x="3441700" y="4794250"/>
          <p14:tracePt t="62807" x="3435350" y="4787900"/>
          <p14:tracePt t="62825" x="3409950" y="4775200"/>
          <p14:tracePt t="62841" x="3390900" y="4775200"/>
          <p14:tracePt t="62858" x="3327400" y="4768850"/>
          <p14:tracePt t="62875" x="3276600" y="4743450"/>
          <p14:tracePt t="62890" x="3251200" y="4743450"/>
          <p14:tracePt t="62925" x="3251200" y="4737100"/>
          <p14:tracePt t="62945" x="3244850" y="4737100"/>
          <p14:tracePt t="62974" x="3238500" y="4730750"/>
          <p14:tracePt t="62990" x="3225800" y="4724400"/>
          <p14:tracePt t="62993" x="3213100" y="4724400"/>
          <p14:tracePt t="63025" x="3200400" y="4711700"/>
          <p14:tracePt t="63041" x="3181350" y="4705350"/>
          <p14:tracePt t="63058" x="3130550" y="4699000"/>
          <p14:tracePt t="63074" x="3016250" y="4679950"/>
          <p14:tracePt t="63090" x="2927350" y="4673600"/>
          <p14:tracePt t="63107" x="2882900" y="4673600"/>
          <p14:tracePt t="63124" x="2863850" y="4673600"/>
          <p14:tracePt t="63141" x="2857500" y="4673600"/>
          <p14:tracePt t="63157" x="2832100" y="4673600"/>
          <p14:tracePt t="63174" x="2794000" y="4679950"/>
          <p14:tracePt t="63190" x="2743200" y="4686300"/>
          <p14:tracePt t="63207" x="2698750" y="4692650"/>
          <p14:tracePt t="63210" x="2679700" y="4692650"/>
          <p14:tracePt t="63225" x="2673350" y="4692650"/>
          <p14:tracePt t="63241" x="2641600" y="4705350"/>
          <p14:tracePt t="63258" x="2635250" y="4711700"/>
          <p14:tracePt t="63274" x="2628900" y="4711700"/>
          <p14:tracePt t="63291" x="2616200" y="4718050"/>
          <p14:tracePt t="63307" x="2597150" y="4730750"/>
          <p14:tracePt t="63324" x="2584450" y="4730750"/>
          <p14:tracePt t="63340" x="2584450" y="4737100"/>
          <p14:tracePt t="63357" x="2571750" y="4743450"/>
          <p14:tracePt t="63374" x="2565400" y="4749800"/>
          <p14:tracePt t="63377" x="2552700" y="4762500"/>
          <p14:tracePt t="63391" x="2546350" y="4768850"/>
          <p14:tracePt t="63409" x="2533650" y="4787900"/>
          <p14:tracePt t="63425" x="2527300" y="4806950"/>
          <p14:tracePt t="63442" x="2527300" y="4826000"/>
          <p14:tracePt t="63458" x="2559050" y="4857750"/>
          <p14:tracePt t="63474" x="2584450" y="4876800"/>
          <p14:tracePt t="63490" x="2616200" y="4889500"/>
          <p14:tracePt t="63507" x="2622550" y="4895850"/>
          <p14:tracePt t="63524" x="2628900" y="4902200"/>
          <p14:tracePt t="63527" x="2647950" y="4914900"/>
          <p14:tracePt t="63543" x="2686050" y="4933950"/>
          <p14:tracePt t="63557" x="2705100" y="4946650"/>
          <p14:tracePt t="63574" x="2787650" y="4959350"/>
          <p14:tracePt t="63591" x="2825750" y="4978400"/>
          <p14:tracePt t="63607" x="2851150" y="4984750"/>
          <p14:tracePt t="63610" x="2857500" y="4984750"/>
          <p14:tracePt t="63625" x="2870200" y="4984750"/>
          <p14:tracePt t="63641" x="2882900" y="4984750"/>
          <p14:tracePt t="63657" x="2895600" y="4984750"/>
          <p14:tracePt t="63673" x="2914650" y="4978400"/>
          <p14:tracePt t="63690" x="2940050" y="4953000"/>
          <p14:tracePt t="63707" x="2952750" y="4908550"/>
          <p14:tracePt t="63724" x="2965450" y="4889500"/>
          <p14:tracePt t="63740" x="2965450" y="4883150"/>
          <p14:tracePt t="63757" x="2965450" y="4870450"/>
          <p14:tracePt t="63774" x="2971800" y="4851400"/>
          <p14:tracePt t="63793" x="2971800" y="4819650"/>
          <p14:tracePt t="63807" x="2971800" y="4800600"/>
          <p14:tracePt t="63824" x="2946400" y="4762500"/>
          <p14:tracePt t="63841" x="2940050" y="4749800"/>
          <p14:tracePt t="63858" x="2933700" y="4743450"/>
          <p14:tracePt t="63874" x="2908300" y="4737100"/>
          <p14:tracePt t="63890" x="2870200" y="4711700"/>
          <p14:tracePt t="63907" x="2832100" y="4699000"/>
          <p14:tracePt t="63924" x="2768600" y="4686300"/>
          <p14:tracePt t="63940" x="2749550" y="4679950"/>
          <p14:tracePt t="63944" x="2730500" y="4679950"/>
          <p14:tracePt t="63958" x="2711450" y="4679950"/>
          <p14:tracePt t="63975" x="2686050" y="4679950"/>
          <p14:tracePt t="63991" x="2660650" y="4679950"/>
          <p14:tracePt t="64007" x="2635250" y="4686300"/>
          <p14:tracePt t="64025" x="2597150" y="4692650"/>
          <p14:tracePt t="64041" x="2578100" y="4705350"/>
          <p14:tracePt t="64058" x="2559050" y="4724400"/>
          <p14:tracePt t="64074" x="2546350" y="4743450"/>
          <p14:tracePt t="64090" x="2540000" y="4762500"/>
          <p14:tracePt t="64108" x="2527300" y="4806950"/>
          <p14:tracePt t="64124" x="2520950" y="4845050"/>
          <p14:tracePt t="64140" x="2520950" y="4876800"/>
          <p14:tracePt t="64144" x="2520950" y="4889500"/>
          <p14:tracePt t="64157" x="2520950" y="4908550"/>
          <p14:tracePt t="64173" x="2520950" y="4946650"/>
          <p14:tracePt t="64190" x="2552700" y="4991100"/>
          <p14:tracePt t="64206" x="2597150" y="5022850"/>
          <p14:tracePt t="64209" x="2609850" y="5035550"/>
          <p14:tracePt t="64225" x="2660650" y="5041900"/>
          <p14:tracePt t="64241" x="2698750" y="5041900"/>
          <p14:tracePt t="64258" x="2711450" y="5041900"/>
          <p14:tracePt t="64273" x="2730500" y="5041900"/>
          <p14:tracePt t="64291" x="2768600" y="5041900"/>
          <p14:tracePt t="64306" x="2806700" y="5022850"/>
          <p14:tracePt t="64324" x="2851150" y="5003800"/>
          <p14:tracePt t="64340" x="2876550" y="4972050"/>
          <p14:tracePt t="64357" x="2895600" y="4946650"/>
          <p14:tracePt t="64374" x="2895600" y="4914900"/>
          <p14:tracePt t="64391" x="2895600" y="4883150"/>
          <p14:tracePt t="64406" x="2895600" y="4857750"/>
          <p14:tracePt t="64424" x="2889250" y="4838700"/>
          <p14:tracePt t="64441" x="2857500" y="4813300"/>
          <p14:tracePt t="64459" x="2838450" y="4800600"/>
          <p14:tracePt t="64473" x="2819400" y="4787900"/>
          <p14:tracePt t="64490" x="2787650" y="4775200"/>
          <p14:tracePt t="64507" x="2762250" y="4768850"/>
          <p14:tracePt t="64524" x="2736850" y="4768850"/>
          <p14:tracePt t="64540" x="2724150" y="4768850"/>
          <p14:tracePt t="64544" x="2717800" y="4768850"/>
          <p14:tracePt t="64557" x="2705100" y="4768850"/>
          <p14:tracePt t="64574" x="2686050" y="4768850"/>
          <p14:tracePt t="64590" x="2660650" y="4768850"/>
          <p14:tracePt t="64607" x="2654300" y="4768850"/>
          <p14:tracePt t="64625" x="2641600" y="4768850"/>
          <p14:tracePt t="64641" x="2635250" y="4775200"/>
          <p14:tracePt t="64657" x="2635250" y="4794250"/>
          <p14:tracePt t="64690" x="2635250" y="4819650"/>
          <p14:tracePt t="64707" x="2660650" y="4845050"/>
          <p14:tracePt t="64724" x="2679700" y="4870450"/>
          <p14:tracePt t="64741" x="2730500" y="4895850"/>
          <p14:tracePt t="64744" x="2774950" y="4902200"/>
          <p14:tracePt t="64757" x="2806700" y="4921250"/>
          <p14:tracePt t="64774" x="2876550" y="4940300"/>
          <p14:tracePt t="64790" x="2895600" y="4946650"/>
          <p14:tracePt t="64864" x="2901950" y="4946650"/>
          <p14:tracePt t="64963" x="2908300" y="4946650"/>
          <p14:tracePt t="64994" x="2914650" y="4946650"/>
          <p14:tracePt t="65234" x="2901950" y="4946650"/>
          <p14:tracePt t="65246" x="2895600" y="4940300"/>
          <p14:tracePt t="65247" x="2889250" y="4933950"/>
          <p14:tracePt t="65259" x="2882900" y="4927600"/>
          <p14:tracePt t="65275" x="2882900" y="4921250"/>
          <p14:tracePt t="65292" x="2895600" y="4895850"/>
          <p14:tracePt t="65307" x="2908300" y="4889500"/>
          <p14:tracePt t="65324" x="2914650" y="4883150"/>
          <p14:tracePt t="65340" x="2927350" y="4870450"/>
          <p14:tracePt t="65356" x="2959100" y="4864100"/>
          <p14:tracePt t="65374" x="2965450" y="4864100"/>
          <p14:tracePt t="65391" x="2971800" y="4864100"/>
          <p14:tracePt t="65407" x="2990850" y="4864100"/>
          <p14:tracePt t="65424" x="2997200" y="4857750"/>
          <p14:tracePt t="65441" x="3022600" y="4857750"/>
          <p14:tracePt t="65457" x="3035300" y="4851400"/>
          <p14:tracePt t="65490" x="3048000" y="4851400"/>
          <p14:tracePt t="65507" x="3079750" y="4845050"/>
          <p14:tracePt t="65524" x="3098800" y="4838700"/>
          <p14:tracePt t="65541" x="3124200" y="4832350"/>
          <p14:tracePt t="65557" x="3143250" y="4826000"/>
          <p14:tracePt t="65560" x="3175000" y="4819650"/>
          <p14:tracePt t="65590" x="3200400" y="4819650"/>
          <p14:tracePt t="65607" x="3238500" y="4819650"/>
          <p14:tracePt t="65610" x="3257550" y="4819650"/>
          <p14:tracePt t="65623" x="3276600" y="4819650"/>
          <p14:tracePt t="65641" x="3308350" y="4819650"/>
          <p14:tracePt t="65656" x="3321050" y="4819650"/>
          <p14:tracePt t="65673" x="3327400" y="4819650"/>
          <p14:tracePt t="65690" x="3340100" y="4819650"/>
          <p14:tracePt t="65707" x="3346450" y="4819650"/>
          <p14:tracePt t="65757" x="3359150" y="4819650"/>
          <p14:tracePt t="65791" x="3359150" y="4826000"/>
          <p14:tracePt t="65807" x="3359150" y="4832350"/>
          <p14:tracePt t="65823" x="3365500" y="4832350"/>
          <p14:tracePt t="66233" x="3365500" y="4838700"/>
          <p14:tracePt t="66244" x="3371850" y="4838700"/>
          <p14:tracePt t="66256" x="3384550" y="4838700"/>
          <p14:tracePt t="66453" x="3371850" y="4845050"/>
          <p14:tracePt t="66469" x="3371850" y="4851400"/>
          <p14:tracePt t="66480" x="3365500" y="4857750"/>
          <p14:tracePt t="66507" x="3359150" y="4857750"/>
          <p14:tracePt t="66723" x="3365500" y="4857750"/>
          <p14:tracePt t="66736" x="3390900" y="4857750"/>
          <p14:tracePt t="66746" x="3409950" y="4857750"/>
          <p14:tracePt t="66757" x="3441700" y="4857750"/>
          <p14:tracePt t="66760" x="3505200" y="4857750"/>
          <p14:tracePt t="66773" x="3556000" y="4857750"/>
          <p14:tracePt t="66777" x="3600450" y="4864100"/>
          <p14:tracePt t="66793" x="3683000" y="4889500"/>
          <p14:tracePt t="66807" x="3714750" y="4895850"/>
          <p14:tracePt t="66824" x="3797300" y="4908550"/>
          <p14:tracePt t="66841" x="3867150" y="4921250"/>
          <p14:tracePt t="66858" x="3879850" y="4921250"/>
          <p14:tracePt t="66985" x="3886200" y="4921250"/>
          <p14:tracePt t="67000" x="3898900" y="4921250"/>
          <p14:tracePt t="67818" x="3898900" y="4908550"/>
          <p14:tracePt t="67830" x="3898900" y="4895850"/>
          <p14:tracePt t="67841" x="3879850" y="4864100"/>
          <p14:tracePt t="67857" x="3854450" y="4832350"/>
          <p14:tracePt t="67875" x="3848100" y="4819650"/>
          <p14:tracePt t="67890" x="3829050" y="4806950"/>
          <p14:tracePt t="67906" x="3822700" y="4800600"/>
          <p14:tracePt t="67923" x="3816350" y="4794250"/>
          <p14:tracePt t="67940" x="3803650" y="4775200"/>
          <p14:tracePt t="67957" x="3778250" y="4768850"/>
          <p14:tracePt t="67974" x="3746500" y="4756150"/>
          <p14:tracePt t="67990" x="3714750" y="4743450"/>
          <p14:tracePt t="68007" x="3670300" y="4730750"/>
          <p14:tracePt t="68024" x="3625850" y="4718050"/>
          <p14:tracePt t="68041" x="3600450" y="4718050"/>
          <p14:tracePt t="68058" x="3575050" y="4718050"/>
          <p14:tracePt t="68074" x="3549650" y="4711700"/>
          <p14:tracePt t="68090" x="3492500" y="4705350"/>
          <p14:tracePt t="68107" x="3371850" y="4699000"/>
          <p14:tracePt t="68123" x="3244850" y="4699000"/>
          <p14:tracePt t="68140" x="3143250" y="4699000"/>
          <p14:tracePt t="68156" x="3086100" y="4699000"/>
          <p14:tracePt t="68174" x="3041650" y="4699000"/>
          <p14:tracePt t="68190" x="2997200" y="4705350"/>
          <p14:tracePt t="68193" x="2984500" y="4705350"/>
          <p14:tracePt t="68207" x="2959100" y="4711700"/>
          <p14:tracePt t="68224" x="2921000" y="4718050"/>
          <p14:tracePt t="68241" x="2857500" y="4724400"/>
          <p14:tracePt t="68257" x="2838450" y="4724400"/>
          <p14:tracePt t="68291" x="2825750" y="4730750"/>
          <p14:tracePt t="68306" x="2800350" y="4737100"/>
          <p14:tracePt t="68324" x="2743200" y="4749800"/>
          <p14:tracePt t="68340" x="2698750" y="4756150"/>
          <p14:tracePt t="68357" x="2647950" y="4762500"/>
          <p14:tracePt t="68373" x="2616200" y="4768850"/>
          <p14:tracePt t="68390" x="2597150" y="4768850"/>
          <p14:tracePt t="68407" x="2552700" y="4775200"/>
          <p14:tracePt t="68409" x="2533650" y="4775200"/>
          <p14:tracePt t="68423" x="2514600" y="4775200"/>
          <p14:tracePt t="68440" x="2501900" y="4775200"/>
          <p14:tracePt t="68512" x="2489200" y="4787900"/>
          <p14:tracePt t="68520" x="2482850" y="4787900"/>
          <p14:tracePt t="68541" x="2476500" y="4800600"/>
          <p14:tracePt t="68556" x="2470150" y="4832350"/>
          <p14:tracePt t="68573" x="2470150" y="4870450"/>
          <p14:tracePt t="68590" x="2470150" y="4895850"/>
          <p14:tracePt t="68606" x="2470150" y="4921250"/>
          <p14:tracePt t="68609" x="2482850" y="4933950"/>
          <p14:tracePt t="68623" x="2489200" y="4940300"/>
          <p14:tracePt t="68641" x="2533650" y="4965700"/>
          <p14:tracePt t="68657" x="2571750" y="4978400"/>
          <p14:tracePt t="68674" x="2622550" y="4984750"/>
          <p14:tracePt t="68690" x="2654300" y="4991100"/>
          <p14:tracePt t="68707" x="2711450" y="4997450"/>
          <p14:tracePt t="68724" x="2762250" y="4997450"/>
          <p14:tracePt t="68740" x="2813050" y="4997450"/>
          <p14:tracePt t="68756" x="2857500" y="4997450"/>
          <p14:tracePt t="68773" x="2876550" y="4997450"/>
          <p14:tracePt t="68790" x="2921000" y="4997450"/>
          <p14:tracePt t="68807" x="3009900" y="4984750"/>
          <p14:tracePt t="68810" x="3067050" y="4978400"/>
          <p14:tracePt t="68825" x="3111500" y="4972050"/>
          <p14:tracePt t="68841" x="3181350" y="4972050"/>
          <p14:tracePt t="68857" x="3206750" y="4972050"/>
          <p14:tracePt t="68874" x="3251200" y="4959350"/>
          <p14:tracePt t="68890" x="3282950" y="4953000"/>
          <p14:tracePt t="68907" x="3346450" y="4946650"/>
          <p14:tracePt t="68923" x="3422650" y="4940300"/>
          <p14:tracePt t="68940" x="3473450" y="4933950"/>
          <p14:tracePt t="68956" x="3505200" y="4933950"/>
          <p14:tracePt t="68974" x="3524250" y="4933950"/>
          <p14:tracePt t="68990" x="3543300" y="4933950"/>
          <p14:tracePt t="69006" x="3556000" y="4933950"/>
          <p14:tracePt t="69023" x="3575050" y="4933950"/>
          <p14:tracePt t="69041" x="3632200" y="4933950"/>
          <p14:tracePt t="69057" x="3727450" y="4933950"/>
          <p14:tracePt t="69074" x="3784600" y="4933950"/>
          <p14:tracePt t="69090" x="3829050" y="4933950"/>
          <p14:tracePt t="69106" x="3835400" y="4933950"/>
          <p14:tracePt t="69124" x="3854450" y="4933950"/>
          <p14:tracePt t="69140" x="3937000" y="4933950"/>
          <p14:tracePt t="69156" x="4032250" y="4940300"/>
          <p14:tracePt t="69173" x="4121150" y="4959350"/>
          <p14:tracePt t="69190" x="4178300" y="4965700"/>
          <p14:tracePt t="69207" x="4222750" y="4972050"/>
          <p14:tracePt t="69223" x="4267200" y="4978400"/>
          <p14:tracePt t="69227" x="4273550" y="4978400"/>
          <p14:tracePt t="69241" x="4298950" y="4978400"/>
          <p14:tracePt t="69257" x="4305300" y="4978400"/>
          <p14:tracePt t="69274" x="4318000" y="4978400"/>
          <p14:tracePt t="69291" x="4324350" y="4978400"/>
          <p14:tracePt t="69306" x="4337050" y="4978400"/>
          <p14:tracePt t="69323" x="4343400" y="4978400"/>
          <p14:tracePt t="69340" x="4356100" y="4978400"/>
          <p14:tracePt t="69356" x="4368800" y="4965700"/>
          <p14:tracePt t="69374" x="4400550" y="4940300"/>
          <p14:tracePt t="69390" x="4432300" y="4921250"/>
          <p14:tracePt t="69406" x="4445000" y="4914900"/>
          <p14:tracePt t="69410" x="4445000" y="4908550"/>
          <p14:tracePt t="69425" x="4445000" y="4889500"/>
          <p14:tracePt t="69441" x="4445000" y="4851400"/>
          <p14:tracePt t="69503" x="4445000" y="4845050"/>
          <p14:tracePt t="69528" x="4445000" y="4838700"/>
          <p14:tracePt t="69544" x="4445000" y="4826000"/>
          <p14:tracePt t="69560" x="4445000" y="4819650"/>
          <p14:tracePt t="69600" x="4445000" y="4813300"/>
          <p14:tracePt t="69624" x="4445000" y="4806950"/>
          <p14:tracePt t="69643" x="4432300" y="4806950"/>
          <p14:tracePt t="69657" x="4375150" y="4819650"/>
          <p14:tracePt t="69674" x="4038600" y="4870450"/>
          <p14:tracePt t="69690" x="3454400" y="4870450"/>
          <p14:tracePt t="69706" x="2940050" y="4870450"/>
          <p14:tracePt t="69724" x="2755900" y="4870450"/>
          <p14:tracePt t="69740" x="2724150" y="4870450"/>
          <p14:tracePt t="69756" x="2724150" y="4864100"/>
          <p14:tracePt t="69807" x="2698750" y="4864100"/>
          <p14:tracePt t="69825" x="2495550" y="4857750"/>
          <p14:tracePt t="69841" x="2406650" y="4845050"/>
          <p14:tracePt t="69928" x="2400300" y="4845050"/>
          <p14:tracePt t="69936" x="2393950" y="4845050"/>
          <p14:tracePt t="69943" x="2374900" y="4838700"/>
          <p14:tracePt t="69957" x="2343150" y="4838700"/>
          <p14:tracePt t="69961" x="2305050" y="4832350"/>
          <p14:tracePt t="69973" x="2286000" y="4826000"/>
          <p14:tracePt t="69990" x="2273300" y="4819650"/>
          <p14:tracePt t="70072" x="2266950" y="4819650"/>
          <p14:tracePt t="70088" x="2266950" y="4813300"/>
          <p14:tracePt t="70096" x="2247900" y="4813300"/>
          <p14:tracePt t="70105" x="2228850" y="4813300"/>
          <p14:tracePt t="70123" x="2209800" y="4800600"/>
          <p14:tracePt t="70176" x="2203450" y="4794250"/>
          <p14:tracePt t="70206" x="2197100" y="4794250"/>
          <p14:tracePt t="70223" x="2178050" y="4787900"/>
          <p14:tracePt t="70240" x="2146300" y="4775200"/>
          <p14:tracePt t="70258" x="2127250" y="4768850"/>
          <p14:tracePt t="70274" x="2114550" y="4762500"/>
          <p14:tracePt t="70291" x="2108200" y="4756150"/>
          <p14:tracePt t="70306" x="2082800" y="4749800"/>
          <p14:tracePt t="70323" x="2057400" y="4737100"/>
          <p14:tracePt t="70340" x="2032000" y="4724400"/>
          <p14:tracePt t="70356" x="1993900" y="4711700"/>
          <p14:tracePt t="70374" x="1968500" y="4705350"/>
          <p14:tracePt t="70390" x="1917700" y="4692650"/>
          <p14:tracePt t="70407" x="1885950" y="4686300"/>
          <p14:tracePt t="70409" x="1866900" y="4686300"/>
          <p14:tracePt t="70424" x="1847850" y="4686300"/>
          <p14:tracePt t="70441" x="1803400" y="4686300"/>
          <p14:tracePt t="70457" x="1778000" y="4679950"/>
          <p14:tracePt t="70474" x="1733550" y="4673600"/>
          <p14:tracePt t="70490" x="1701800" y="4667250"/>
          <p14:tracePt t="70507" x="1676400" y="4667250"/>
          <p14:tracePt t="70524" x="1657350" y="4654550"/>
          <p14:tracePt t="70540" x="1644650" y="4654550"/>
          <p14:tracePt t="70557" x="1625600" y="4654550"/>
          <p14:tracePt t="70573" x="1568450" y="4648200"/>
          <p14:tracePt t="70590" x="1524000" y="4648200"/>
          <p14:tracePt t="70607" x="1492250" y="4648200"/>
          <p14:tracePt t="70609" x="1485900" y="4648200"/>
          <p14:tracePt t="70623" x="1479550" y="4648200"/>
          <p14:tracePt t="70674" x="1460500" y="4660900"/>
          <p14:tracePt t="70690" x="1435100" y="4679950"/>
          <p14:tracePt t="70707" x="1416050" y="4699000"/>
          <p14:tracePt t="70723" x="1403350" y="4711700"/>
          <p14:tracePt t="70741" x="1397000" y="4724400"/>
          <p14:tracePt t="70756" x="1397000" y="4743450"/>
          <p14:tracePt t="70773" x="1390650" y="4749800"/>
          <p14:tracePt t="70790" x="1390650" y="4768850"/>
          <p14:tracePt t="70793" x="1390650" y="4781550"/>
          <p14:tracePt t="70806" x="1390650" y="4787900"/>
          <p14:tracePt t="70823" x="1390650" y="4800600"/>
          <p14:tracePt t="70826" x="1390650" y="4806950"/>
          <p14:tracePt t="70840" x="1390650" y="4826000"/>
          <p14:tracePt t="70843" x="1397000" y="4826000"/>
          <p14:tracePt t="70857" x="1416050" y="4845050"/>
          <p14:tracePt t="70874" x="1435100" y="4857750"/>
          <p14:tracePt t="70890" x="1473200" y="4876800"/>
          <p14:tracePt t="70906" x="1498600" y="4895850"/>
          <p14:tracePt t="70923" x="1530350" y="4908550"/>
          <p14:tracePt t="70939" x="1555750" y="4921250"/>
          <p14:tracePt t="70957" x="1606550" y="4933950"/>
          <p14:tracePt t="70962" x="1625600" y="4940300"/>
          <p14:tracePt t="70974" x="1663700" y="4946650"/>
          <p14:tracePt t="70990" x="1701800" y="4946650"/>
          <p14:tracePt t="70992" x="1714500" y="4953000"/>
          <p14:tracePt t="71007" x="1727200" y="4953000"/>
          <p14:tracePt t="71024" x="1771650" y="4953000"/>
          <p14:tracePt t="71041" x="1866900" y="4953000"/>
          <p14:tracePt t="71057" x="1924050" y="4940300"/>
          <p14:tracePt t="71074" x="1949450" y="4940300"/>
          <p14:tracePt t="71090" x="1949450" y="4933950"/>
          <p14:tracePt t="71106" x="1955800" y="4927600"/>
          <p14:tracePt t="71123" x="1962150" y="4921250"/>
          <p14:tracePt t="71140" x="1962150" y="4895850"/>
          <p14:tracePt t="71157" x="1962150" y="4883150"/>
          <p14:tracePt t="71570" x="1962150" y="4876800"/>
          <p14:tracePt t="71602" x="1955800" y="4876800"/>
          <p14:tracePt t="71608" x="1949450" y="4876800"/>
          <p14:tracePt t="71622" x="1943100" y="4876800"/>
          <p14:tracePt t="71640" x="1936750" y="4876800"/>
          <p14:tracePt t="71890" x="1949450" y="4857750"/>
          <p14:tracePt t="71899" x="1981200" y="4826000"/>
          <p14:tracePt t="71911" x="1993900" y="4800600"/>
          <p14:tracePt t="71940" x="1993900" y="4787900"/>
          <p14:tracePt t="71973" x="1993900" y="4781550"/>
          <p14:tracePt t="71989" x="1993900" y="4756150"/>
          <p14:tracePt t="72006" x="1974850" y="4730750"/>
          <p14:tracePt t="72023" x="1962150" y="4718050"/>
          <p14:tracePt t="72026" x="1943100" y="4718050"/>
          <p14:tracePt t="72043" x="1924050" y="4711700"/>
          <p14:tracePt t="72057" x="1885950" y="4705350"/>
          <p14:tracePt t="72074" x="1835150" y="4692650"/>
          <p14:tracePt t="72090" x="1803400" y="4692650"/>
          <p14:tracePt t="72107" x="1765300" y="4692650"/>
          <p14:tracePt t="72122" x="1714500" y="4692650"/>
          <p14:tracePt t="72140" x="1631950" y="4692650"/>
          <p14:tracePt t="72157" x="1593850" y="4692650"/>
          <p14:tracePt t="72173" x="1549400" y="4692650"/>
          <p14:tracePt t="72189" x="1536700" y="4692650"/>
          <p14:tracePt t="72206" x="1530350" y="4692650"/>
          <p14:tracePt t="72223" x="1517650" y="4692650"/>
          <p14:tracePt t="72240" x="1492250" y="4692650"/>
          <p14:tracePt t="72257" x="1473200" y="4699000"/>
          <p14:tracePt t="72273" x="1466850" y="4711700"/>
          <p14:tracePt t="72307" x="1466850" y="4730750"/>
          <p14:tracePt t="72323" x="1466850" y="4762500"/>
          <p14:tracePt t="72340" x="1479550" y="4781550"/>
          <p14:tracePt t="72357" x="1485900" y="4787900"/>
          <p14:tracePt t="72373" x="1498600" y="4800600"/>
          <p14:tracePt t="72390" x="1511300" y="4813300"/>
          <p14:tracePt t="72407" x="1536700" y="4838700"/>
          <p14:tracePt t="72423" x="1543050" y="4851400"/>
          <p14:tracePt t="72440" x="1549400" y="4857750"/>
          <p14:tracePt t="72457" x="1568450" y="4864100"/>
          <p14:tracePt t="72474" x="1574800" y="4870450"/>
          <p14:tracePt t="72490" x="1593850" y="4876800"/>
          <p14:tracePt t="72506" x="1619250" y="4889500"/>
          <p14:tracePt t="72523" x="1631950" y="4889500"/>
          <p14:tracePt t="72540" x="1651000" y="4889500"/>
          <p14:tracePt t="72556" x="1682750" y="4908550"/>
          <p14:tracePt t="72573" x="1714500" y="4908550"/>
          <p14:tracePt t="72591" x="1733550" y="4908550"/>
          <p14:tracePt t="72607" x="1746250" y="4908550"/>
          <p14:tracePt t="72623" x="1758950" y="4908550"/>
          <p14:tracePt t="72640" x="1771650" y="4908550"/>
          <p14:tracePt t="72657" x="1803400" y="4908550"/>
          <p14:tracePt t="72674" x="1828800" y="4908550"/>
          <p14:tracePt t="72689" x="1854200" y="4908550"/>
          <p14:tracePt t="72706" x="1866900" y="4908550"/>
          <p14:tracePt t="72723" x="1879600" y="4908550"/>
          <p14:tracePt t="72740" x="1885950" y="4908550"/>
          <p14:tracePt t="72774" x="1898650" y="4908550"/>
          <p14:tracePt t="72776" x="1905000" y="4908550"/>
          <p14:tracePt t="72790" x="1911350" y="4908550"/>
          <p14:tracePt t="72807" x="1930400" y="4902200"/>
          <p14:tracePt t="72823" x="1936750" y="4895850"/>
          <p14:tracePt t="72839" x="1949450" y="4889500"/>
          <p14:tracePt t="72857" x="1955800" y="4883150"/>
          <p14:tracePt t="72873" x="1955800" y="4876800"/>
          <p14:tracePt t="72890" x="1962150" y="4864100"/>
          <p14:tracePt t="72923" x="1968500" y="4851400"/>
          <p14:tracePt t="72939" x="1974850" y="4845050"/>
          <p14:tracePt t="72973" x="1974850" y="4838700"/>
          <p14:tracePt t="72989" x="1974850" y="4826000"/>
          <p14:tracePt t="73006" x="1974850" y="4819650"/>
          <p14:tracePt t="73023" x="1974850" y="4806950"/>
          <p14:tracePt t="73026" x="1974850" y="4800600"/>
          <p14:tracePt t="73040" x="1974850" y="4787900"/>
          <p14:tracePt t="73057" x="1968500" y="4762500"/>
          <p14:tracePt t="73074" x="1968500" y="4756150"/>
          <p14:tracePt t="73090" x="1949450" y="4743450"/>
          <p14:tracePt t="73106" x="1936750" y="4737100"/>
          <p14:tracePt t="73123" x="1898650" y="4718050"/>
          <p14:tracePt t="73140" x="1892300" y="4718050"/>
          <p14:tracePt t="73184" x="1885950" y="4718050"/>
          <p14:tracePt t="73226" x="1879600" y="4718050"/>
          <p14:tracePt t="75522" x="1873250" y="4718050"/>
          <p14:tracePt t="75533" x="1866900" y="4718050"/>
          <p14:tracePt t="75546" x="1860550" y="4718050"/>
          <p14:tracePt t="75689" x="1873250" y="4724400"/>
          <p14:tracePt t="75698" x="1898650" y="4724400"/>
          <p14:tracePt t="75712" x="1962150" y="4724400"/>
          <p14:tracePt t="75722" x="2032000" y="4699000"/>
          <p14:tracePt t="75739" x="2286000" y="4641850"/>
          <p14:tracePt t="75756" x="2762250" y="4584700"/>
          <p14:tracePt t="75772" x="3467100" y="4495800"/>
          <p14:tracePt t="75789" x="4083050" y="4419600"/>
          <p14:tracePt t="75806" x="4438650" y="4298950"/>
          <p14:tracePt t="75822" x="4546600" y="4235450"/>
          <p14:tracePt t="75825" x="4584700" y="4216400"/>
          <p14:tracePt t="75841" x="4699000" y="4146550"/>
          <p14:tracePt t="75857" x="4864100" y="4076700"/>
          <p14:tracePt t="75874" x="5124450" y="3994150"/>
          <p14:tracePt t="75890" x="5308600" y="3917950"/>
          <p14:tracePt t="75906" x="5441950" y="3854450"/>
          <p14:tracePt t="75923" x="5562600" y="3778250"/>
          <p14:tracePt t="75939" x="5638800" y="3721100"/>
          <p14:tracePt t="75956" x="5676900" y="3670300"/>
          <p14:tracePt t="75973" x="5689600" y="3644900"/>
          <p14:tracePt t="75989" x="5715000" y="3600450"/>
          <p14:tracePt t="76006" x="5803900" y="3543300"/>
          <p14:tracePt t="76023" x="5949950" y="3505200"/>
          <p14:tracePt t="76041" x="6102350" y="3448050"/>
          <p14:tracePt t="76057" x="6127750" y="3435350"/>
          <p14:tracePt t="76073" x="6140450" y="3416300"/>
          <p14:tracePt t="76090" x="6191250" y="3397250"/>
          <p14:tracePt t="76106" x="6318250" y="3359150"/>
          <p14:tracePt t="76123" x="6464300" y="3321050"/>
          <p14:tracePt t="76139" x="6521450" y="3295650"/>
          <p14:tracePt t="76157" x="6540500" y="3289300"/>
          <p14:tracePt t="76173" x="6546850" y="3282950"/>
          <p14:tracePt t="76189" x="6553200" y="3282950"/>
          <p14:tracePt t="76207" x="6572250" y="3263900"/>
          <p14:tracePt t="76223" x="6629400" y="3225800"/>
          <p14:tracePt t="76240" x="6699250" y="3168650"/>
          <p14:tracePt t="76257" x="6737350" y="3111500"/>
          <p14:tracePt t="76273" x="6756400" y="3079750"/>
          <p14:tracePt t="76292" x="6775450" y="3060700"/>
          <p14:tracePt t="76306" x="6819900" y="3028950"/>
          <p14:tracePt t="76322" x="6877050" y="2984500"/>
          <p14:tracePt t="76339" x="6940550" y="2921000"/>
          <p14:tracePt t="76357" x="7010400" y="2851150"/>
          <p14:tracePt t="76373" x="7067550" y="2787650"/>
          <p14:tracePt t="76389" x="7086600" y="2762250"/>
          <p14:tracePt t="76407" x="7105650" y="2736850"/>
          <p14:tracePt t="76423" x="7124700" y="2705100"/>
          <p14:tracePt t="76440" x="7137400" y="2692400"/>
          <p14:tracePt t="76457" x="7175500" y="2641600"/>
          <p14:tracePt t="76474" x="7213600" y="2597150"/>
          <p14:tracePt t="76490" x="7232650" y="2565400"/>
          <p14:tracePt t="76506" x="7245350" y="2540000"/>
          <p14:tracePt t="76523" x="7251700" y="2520950"/>
          <p14:tracePt t="76540" x="7258050" y="2508250"/>
          <p14:tracePt t="76556" x="7270750" y="2476500"/>
          <p14:tracePt t="76573" x="7296150" y="2451100"/>
          <p14:tracePt t="76590" x="7334250" y="2413000"/>
          <p14:tracePt t="76607" x="7346950" y="2374900"/>
          <p14:tracePt t="76639" x="7346950" y="2368550"/>
          <p14:tracePt t="76657" x="7353300" y="2355850"/>
          <p14:tracePt t="76674" x="7359650" y="2349500"/>
          <p14:tracePt t="76690" x="7378700" y="2330450"/>
          <p14:tracePt t="76706" x="7397750" y="2305050"/>
          <p14:tracePt t="76723" x="7416800" y="2279650"/>
          <p14:tracePt t="76739" x="7423150" y="2273300"/>
          <p14:tracePt t="76756" x="7442200" y="2247900"/>
          <p14:tracePt t="76773" x="7467600" y="2222500"/>
          <p14:tracePt t="76790" x="7486650" y="2216150"/>
          <p14:tracePt t="76806" x="7505700" y="2203450"/>
          <p14:tracePt t="76809" x="7505700" y="2197100"/>
          <p14:tracePt t="76823" x="7512050" y="2197100"/>
          <p14:tracePt t="76840" x="7512050" y="2190750"/>
          <p14:tracePt t="76874" x="7518400" y="2184400"/>
          <p14:tracePt t="76890" x="7524750" y="2184400"/>
          <p14:tracePt t="76923" x="7531100" y="2184400"/>
          <p14:tracePt t="76956" x="7537450" y="2184400"/>
          <p14:tracePt t="76973" x="7543800" y="2184400"/>
          <p14:tracePt t="77007" x="7550150" y="2184400"/>
          <p14:tracePt t="77023" x="7550150" y="2203450"/>
          <p14:tracePt t="77041" x="7556500" y="2222500"/>
          <p14:tracePt t="77057" x="7556500" y="2241550"/>
          <p14:tracePt t="77074" x="7556500" y="2266950"/>
          <p14:tracePt t="77090" x="7556500" y="2286000"/>
          <p14:tracePt t="77106" x="7556500" y="2305050"/>
          <p14:tracePt t="77123" x="7556500" y="2330450"/>
          <p14:tracePt t="77139" x="7556500" y="2336800"/>
          <p14:tracePt t="77156" x="7556500" y="2343150"/>
          <p14:tracePt t="77173" x="7556500" y="2362200"/>
          <p14:tracePt t="77189" x="7562850" y="2387600"/>
          <p14:tracePt t="77206" x="7569200" y="2387600"/>
          <p14:tracePt t="77223" x="7569200" y="2393950"/>
          <p14:tracePt t="77239" x="7569200" y="2400300"/>
          <p14:tracePt t="77328" x="7569200" y="2387600"/>
          <p14:tracePt t="77336" x="7562850" y="2368550"/>
          <p14:tracePt t="77344" x="7562850" y="2343150"/>
          <p14:tracePt t="77357" x="7562850" y="2317750"/>
          <p14:tracePt t="77373" x="7562850" y="2298700"/>
          <p14:tracePt t="77407" x="7581900" y="2273300"/>
          <p14:tracePt t="77423" x="7594600" y="2254250"/>
          <p14:tracePt t="77440" x="7607300" y="2228850"/>
          <p14:tracePt t="77457" x="7607300" y="2209800"/>
          <p14:tracePt t="77490" x="7607300" y="2203450"/>
          <p14:tracePt t="77523" x="7607300" y="2197100"/>
          <p14:tracePt t="77584" x="7613650" y="2190750"/>
          <p14:tracePt t="77607" x="7613650" y="2184400"/>
          <p14:tracePt t="77622" x="7620000" y="2184400"/>
          <p14:tracePt t="77657" x="7632700" y="2184400"/>
          <p14:tracePt t="77673" x="7670800" y="2184400"/>
          <p14:tracePt t="77690" x="7804150" y="2184400"/>
          <p14:tracePt t="77705" x="7950200" y="2184400"/>
          <p14:tracePt t="77722" x="8077200" y="2184400"/>
          <p14:tracePt t="77739" x="8108950" y="2184400"/>
          <p14:tracePt t="77756" x="8121650" y="2184400"/>
          <p14:tracePt t="77772" x="8128000" y="2184400"/>
          <p14:tracePt t="77789" x="8147050" y="2184400"/>
          <p14:tracePt t="77806" x="8197850" y="2184400"/>
          <p14:tracePt t="77824" x="8293100" y="2184400"/>
          <p14:tracePt t="77826" x="8343900" y="2184400"/>
          <p14:tracePt t="77839" x="8382000" y="2184400"/>
          <p14:tracePt t="77857" x="8489950" y="2184400"/>
          <p14:tracePt t="77873" x="8528050" y="2184400"/>
          <p14:tracePt t="77890" x="8559800" y="2184400"/>
          <p14:tracePt t="77905" x="8597900" y="2184400"/>
          <p14:tracePt t="77923" x="8674100" y="2184400"/>
          <p14:tracePt t="77940" x="8820150" y="2184400"/>
          <p14:tracePt t="77944" x="8883650" y="2184400"/>
          <p14:tracePt t="77956" x="8978900" y="2184400"/>
          <p14:tracePt t="77972" x="9131300" y="2184400"/>
          <p14:tracePt t="77989" x="9213850" y="2184400"/>
          <p14:tracePt t="78006" x="9239250" y="2184400"/>
          <p14:tracePt t="78041" x="9258300" y="2184400"/>
          <p14:tracePt t="78056" x="9347200" y="2184400"/>
          <p14:tracePt t="78073" x="9556750" y="2209800"/>
          <p14:tracePt t="78090" x="9702800" y="2235200"/>
          <p14:tracePt t="78106" x="9804400" y="2247900"/>
          <p14:tracePt t="78123" x="9861550" y="2254250"/>
          <p14:tracePt t="78139" x="9912350" y="2260600"/>
          <p14:tracePt t="78156" x="9969500" y="2266950"/>
          <p14:tracePt t="78173" x="10007600" y="2266950"/>
          <p14:tracePt t="78190" x="10039350" y="2266950"/>
          <p14:tracePt t="78206" x="10083800" y="2266950"/>
          <p14:tracePt t="78208" x="10115550" y="2266950"/>
          <p14:tracePt t="78223" x="10160000" y="2266950"/>
          <p14:tracePt t="78239" x="10306050" y="2273300"/>
          <p14:tracePt t="78257" x="10515600" y="2298700"/>
          <p14:tracePt t="78274" x="10636250" y="2305050"/>
          <p14:tracePt t="78291" x="10693400" y="2305050"/>
          <p14:tracePt t="78306" x="10725150" y="2305050"/>
          <p14:tracePt t="78322" x="10769600" y="2305050"/>
          <p14:tracePt t="78339" x="10814050" y="2305050"/>
          <p14:tracePt t="78356" x="10902950" y="2305050"/>
          <p14:tracePt t="78373" x="11010900" y="2305050"/>
          <p14:tracePt t="78389" x="11080750" y="2305050"/>
          <p14:tracePt t="78406" x="11093450" y="2305050"/>
          <p14:tracePt t="78422" x="11106150" y="2305050"/>
          <p14:tracePt t="78425" x="11118850" y="2305050"/>
          <p14:tracePt t="78439" x="11131550" y="2305050"/>
          <p14:tracePt t="78457" x="11182350" y="2292350"/>
          <p14:tracePt t="78474" x="11226800" y="2286000"/>
          <p14:tracePt t="78490" x="11264900" y="2273300"/>
          <p14:tracePt t="78505" x="11283950" y="2266950"/>
          <p14:tracePt t="78523" x="11309350" y="2260600"/>
          <p14:tracePt t="78539" x="11334750" y="2254250"/>
          <p14:tracePt t="78556" x="11379200" y="2247900"/>
          <p14:tracePt t="78572" x="11398250" y="2241550"/>
          <p14:tracePt t="78589" x="11430000" y="2235200"/>
          <p14:tracePt t="78606" x="11468100" y="2222500"/>
          <p14:tracePt t="78622" x="11499850" y="2216150"/>
          <p14:tracePt t="78625" x="11512550" y="2203450"/>
          <p14:tracePt t="78640" x="11531600" y="2190750"/>
          <p14:tracePt t="78657" x="11557000" y="2178050"/>
          <p14:tracePt t="78673" x="11595100" y="2165350"/>
          <p14:tracePt t="78690" x="11620500" y="2159000"/>
          <p14:tracePt t="78706" x="11639550" y="2152650"/>
          <p14:tracePt t="78722" x="11645900" y="2152650"/>
          <p14:tracePt t="78740" x="11658600" y="2152650"/>
          <p14:tracePt t="78756" x="11684000" y="2152650"/>
          <p14:tracePt t="78759" x="11703050" y="2152650"/>
          <p14:tracePt t="78772" x="11722100" y="2152650"/>
          <p14:tracePt t="78789" x="11753850" y="2152650"/>
          <p14:tracePt t="78806" x="11772900" y="2152650"/>
          <p14:tracePt t="78822" x="11779250" y="2146300"/>
          <p14:tracePt t="78842" x="11791950" y="2146300"/>
          <p14:tracePt t="78857" x="11811000" y="2146300"/>
          <p14:tracePt t="78873" x="11830050" y="2133600"/>
          <p14:tracePt t="78890" x="11842750" y="2133600"/>
          <p14:tracePt t="78906" x="11855450" y="2133600"/>
          <p14:tracePt t="78957" x="11861800" y="2133600"/>
          <p14:tracePt t="78961" x="11861800" y="2146300"/>
          <p14:tracePt t="78972" x="11861800" y="2152650"/>
          <p14:tracePt t="78989" x="11868150" y="2171700"/>
          <p14:tracePt t="79006" x="11874500" y="2190750"/>
          <p14:tracePt t="79022" x="11874500" y="2197100"/>
          <p14:tracePt t="79039" x="11874500" y="2209800"/>
          <p14:tracePt t="79042" x="11874500" y="2216150"/>
          <p14:tracePt t="79057" x="11874500" y="2241550"/>
          <p14:tracePt t="79073" x="11874500" y="2266950"/>
          <p14:tracePt t="79090" x="11874500" y="2279650"/>
          <p14:tracePt t="79106" x="11874500" y="2292350"/>
          <p14:tracePt t="79122" x="11874500" y="2298700"/>
          <p14:tracePt t="79139" x="11874500" y="2317750"/>
          <p14:tracePt t="79156" x="11868150" y="2336800"/>
          <p14:tracePt t="79172" x="11861800" y="2355850"/>
          <p14:tracePt t="79189" x="11861800" y="2368550"/>
          <p14:tracePt t="79206" x="11849100" y="2374900"/>
          <p14:tracePt t="79223" x="11849100" y="2381250"/>
          <p14:tracePt t="79239" x="11836400" y="2387600"/>
          <p14:tracePt t="79257" x="11830050" y="2393950"/>
          <p14:tracePt t="79273" x="11817350" y="2400300"/>
          <p14:tracePt t="79292" x="11804650" y="2406650"/>
          <p14:tracePt t="79306" x="11791950" y="2413000"/>
          <p14:tracePt t="79322" x="11779250" y="2419350"/>
          <p14:tracePt t="79339" x="11766550" y="2425700"/>
          <p14:tracePt t="79356" x="11741150" y="2425700"/>
          <p14:tracePt t="79373" x="11734800" y="2425700"/>
          <p14:tracePt t="79376" x="11728450" y="2425700"/>
          <p14:tracePt t="79407" x="11715750" y="2425700"/>
          <p14:tracePt t="79422" x="11709400" y="2419350"/>
          <p14:tracePt t="79475" x="11703050" y="2419350"/>
          <p14:tracePt t="79489" x="11696700" y="2419350"/>
          <p14:tracePt t="79506" x="11677650" y="2419350"/>
          <p14:tracePt t="79521" x="11658600" y="2419350"/>
          <p14:tracePt t="79556" x="11652250" y="2419350"/>
          <p14:tracePt t="79600" x="11658600" y="2425700"/>
          <p14:tracePt t="79609" x="11690350" y="2425700"/>
          <p14:tracePt t="79622" x="11709400" y="2432050"/>
          <p14:tracePt t="79639" x="11766550" y="2444750"/>
          <p14:tracePt t="79657" x="11836400" y="2444750"/>
          <p14:tracePt t="79673" x="11855450" y="2444750"/>
          <p14:tracePt t="79728" x="11861800" y="2444750"/>
          <p14:tracePt t="79756" x="11874500" y="2438400"/>
          <p14:tracePt t="79772" x="11893550" y="2432050"/>
          <p14:tracePt t="79776" x="11893550" y="2425700"/>
          <p14:tracePt t="79789" x="11899900" y="2425700"/>
          <p14:tracePt t="79806" x="11906250" y="2419350"/>
          <p14:tracePt t="79840" x="11912600" y="2419350"/>
          <p14:tracePt t="79857" x="11925300" y="2406650"/>
          <p14:tracePt t="79873" x="11938000" y="2400300"/>
          <p14:tracePt t="79889" x="11950700" y="2393950"/>
          <p14:tracePt t="79906" x="11963400" y="2387600"/>
          <p14:tracePt t="79922" x="11969750" y="2381250"/>
          <p14:tracePt t="79939" x="11976100" y="2374900"/>
          <p14:tracePt t="79955" x="11982450" y="2368550"/>
          <p14:tracePt t="79989" x="12001500" y="2349500"/>
          <p14:tracePt t="80006" x="12014200" y="2336800"/>
          <p14:tracePt t="80022" x="12026900" y="2317750"/>
          <p14:tracePt t="80025" x="12026900" y="2311400"/>
          <p14:tracePt t="80039" x="12033250" y="2305050"/>
          <p14:tracePt t="80057" x="12045950" y="2286000"/>
          <p14:tracePt t="80073" x="12045950" y="2273300"/>
          <p14:tracePt t="80091" x="12045950" y="2254250"/>
          <p14:tracePt t="80105" x="12045950" y="2222500"/>
          <p14:tracePt t="80123" x="12045950" y="2209800"/>
          <p14:tracePt t="80139" x="12045950" y="2197100"/>
          <p14:tracePt t="80156" x="12039600" y="2178050"/>
          <p14:tracePt t="80172" x="12033250" y="2171700"/>
          <p14:tracePt t="80189" x="12014200" y="2159000"/>
          <p14:tracePt t="80206" x="11988800" y="2139950"/>
          <p14:tracePt t="80222" x="11976100" y="2133600"/>
          <p14:tracePt t="80256" x="11969750" y="2133600"/>
          <p14:tracePt t="80273" x="11957050" y="2133600"/>
          <p14:tracePt t="80306" x="11938000" y="2133600"/>
          <p14:tracePt t="80322" x="11931650" y="2133600"/>
          <p14:tracePt t="80356" x="11925300" y="2133600"/>
          <p14:tracePt t="80400" x="11918950" y="2133600"/>
          <p14:tracePt t="80423" x="11912600" y="2139950"/>
          <p14:tracePt t="80439" x="11899900" y="2146300"/>
          <p14:tracePt t="80456" x="11887200" y="2159000"/>
          <p14:tracePt t="80472" x="11880850" y="2159000"/>
          <p14:tracePt t="80506" x="11874500" y="2165350"/>
          <p14:tracePt t="80522" x="11868150" y="2171700"/>
          <p14:tracePt t="80539" x="11855450" y="2190750"/>
          <p14:tracePt t="80555" x="11849100" y="2203450"/>
          <p14:tracePt t="80572" x="11836400" y="2222500"/>
          <p14:tracePt t="80589" x="11830050" y="2241550"/>
          <p14:tracePt t="80641" x="11830050" y="2254250"/>
          <p14:tracePt t="80657" x="11830050" y="2266950"/>
          <p14:tracePt t="80673" x="11830050" y="2279650"/>
          <p14:tracePt t="80690" x="11830050" y="2298700"/>
          <p14:tracePt t="80706" x="11830050" y="2305050"/>
          <p14:tracePt t="80722" x="11836400" y="2311400"/>
          <p14:tracePt t="80739" x="11842750" y="2317750"/>
          <p14:tracePt t="80756" x="11855450" y="2336800"/>
          <p14:tracePt t="80773" x="11861800" y="2343150"/>
          <p14:tracePt t="80789" x="11874500" y="2355850"/>
          <p14:tracePt t="80806" x="11899900" y="2368550"/>
          <p14:tracePt t="80822" x="11918950" y="2381250"/>
          <p14:tracePt t="80839" x="11931650" y="2387600"/>
          <p14:tracePt t="80873" x="11950700" y="2387600"/>
          <p14:tracePt t="80889" x="11969750" y="2387600"/>
          <p14:tracePt t="80906" x="11995150" y="2387600"/>
          <p14:tracePt t="80922" x="12014200" y="2387600"/>
          <p14:tracePt t="80940" x="12020550" y="2387600"/>
          <p14:tracePt t="80956" x="12026900" y="2387600"/>
          <p14:tracePt t="80972" x="12033250" y="2387600"/>
          <p14:tracePt t="80989" x="12039600" y="2387600"/>
          <p14:tracePt t="81006" x="12052300" y="2387600"/>
          <p14:tracePt t="81022" x="12058650" y="2387600"/>
          <p14:tracePt t="81039" x="12065000" y="2381250"/>
          <p14:tracePt t="81057" x="12084050" y="2355850"/>
          <p14:tracePt t="81073" x="12090400" y="2343150"/>
          <p14:tracePt t="81090" x="12090400" y="2336800"/>
          <p14:tracePt t="81106" x="12096750" y="2324100"/>
          <p14:tracePt t="81122" x="12103100" y="2317750"/>
          <p14:tracePt t="81139" x="12103100" y="2305050"/>
          <p14:tracePt t="81156" x="12103100" y="2286000"/>
          <p14:tracePt t="81174" x="12103100" y="2266950"/>
          <p14:tracePt t="81189" x="12096750" y="2235200"/>
          <p14:tracePt t="81206" x="12090400" y="2222500"/>
          <p14:tracePt t="81209" x="12090400" y="2209800"/>
          <p14:tracePt t="81241" x="12077700" y="2190750"/>
          <p14:tracePt t="81273" x="12071350" y="2184400"/>
          <p14:tracePt t="81290" x="12058650" y="2184400"/>
          <p14:tracePt t="81306" x="12045950" y="2171700"/>
          <p14:tracePt t="81322" x="12039600" y="2165350"/>
          <p14:tracePt t="81339" x="12020550" y="2165350"/>
          <p14:tracePt t="81356" x="12014200" y="2159000"/>
          <p14:tracePt t="81372" x="12007850" y="2152650"/>
          <p14:tracePt t="81406" x="11995150" y="2152650"/>
          <p14:tracePt t="81422" x="11982450" y="2152650"/>
          <p14:tracePt t="81439" x="11963400" y="2152650"/>
          <p14:tracePt t="81456" x="11938000" y="2152650"/>
          <p14:tracePt t="81472" x="11931650" y="2152650"/>
          <p14:tracePt t="81506" x="11918950" y="2152650"/>
          <p14:tracePt t="81539" x="11912600" y="2159000"/>
          <p14:tracePt t="81556" x="11899900" y="2165350"/>
          <p14:tracePt t="81572" x="11887200" y="2178050"/>
          <p14:tracePt t="81589" x="11880850" y="2178050"/>
          <p14:tracePt t="81606" x="11874500" y="2184400"/>
          <p14:tracePt t="81622" x="11868150" y="2197100"/>
          <p14:tracePt t="81638" x="11868150" y="2203450"/>
          <p14:tracePt t="81656" x="11861800" y="2209800"/>
          <p14:tracePt t="81673" x="11855450" y="2222500"/>
          <p14:tracePt t="81690" x="11855450" y="2228850"/>
          <p14:tracePt t="81706" x="11849100" y="2254250"/>
          <p14:tracePt t="81722" x="11849100" y="2273300"/>
          <p14:tracePt t="81739" x="11849100" y="2292350"/>
          <p14:tracePt t="81756" x="11849100" y="2311400"/>
          <p14:tracePt t="81772" x="11849100" y="2317750"/>
          <p14:tracePt t="81788" x="11849100" y="2336800"/>
          <p14:tracePt t="81806" x="11849100" y="2355850"/>
          <p14:tracePt t="81840" x="11855450" y="2368550"/>
          <p14:tracePt t="81856" x="11861800" y="2374900"/>
          <p14:tracePt t="81873" x="11874500" y="2387600"/>
          <p14:tracePt t="81890" x="11887200" y="2393950"/>
          <p14:tracePt t="81906" x="11925300" y="2400300"/>
          <p14:tracePt t="81922" x="11944350" y="2400300"/>
          <p14:tracePt t="81939" x="11963400" y="2400300"/>
          <p14:tracePt t="81956" x="11982450" y="2400300"/>
          <p14:tracePt t="81972" x="11988800" y="2400300"/>
          <p14:tracePt t="81989" x="12007850" y="2400300"/>
          <p14:tracePt t="82006" x="12026900" y="2400300"/>
          <p14:tracePt t="82009" x="12039600" y="2387600"/>
          <p14:tracePt t="82041" x="12065000" y="2368550"/>
          <p14:tracePt t="82057" x="12071350" y="2355850"/>
          <p14:tracePt t="82073" x="12077700" y="2336800"/>
          <p14:tracePt t="82091" x="12077700" y="2311400"/>
          <p14:tracePt t="82106" x="12077700" y="2292350"/>
          <p14:tracePt t="82139" x="12077700" y="2279650"/>
          <p14:tracePt t="82156" x="12071350" y="2273300"/>
          <p14:tracePt t="82172" x="12065000" y="2266950"/>
          <p14:tracePt t="82189" x="12045950" y="2254250"/>
          <p14:tracePt t="82206" x="12039600" y="2247900"/>
          <p14:tracePt t="82222" x="12026900" y="2241550"/>
          <p14:tracePt t="82239" x="12007850" y="2235200"/>
          <p14:tracePt t="82257" x="11982450" y="2228850"/>
          <p14:tracePt t="82273" x="11969750" y="2222500"/>
          <p14:tracePt t="82289" x="11957050" y="2222500"/>
          <p14:tracePt t="82306" x="11950700" y="2222500"/>
          <p14:tracePt t="82322" x="11944350" y="2222500"/>
          <p14:tracePt t="82339" x="11931650" y="2222500"/>
          <p14:tracePt t="82356" x="11918950" y="2222500"/>
          <p14:tracePt t="82375" x="11906250" y="2222500"/>
          <p14:tracePt t="82389" x="11887200" y="2222500"/>
          <p14:tracePt t="82407" x="11874500" y="2222500"/>
          <p14:tracePt t="82422" x="11868150" y="2235200"/>
          <p14:tracePt t="82438" x="11861800" y="2241550"/>
          <p14:tracePt t="82457" x="11849100" y="2266950"/>
          <p14:tracePt t="82473" x="11842750" y="2286000"/>
          <p14:tracePt t="82489" x="11842750" y="2292350"/>
          <p14:tracePt t="82506" x="11842750" y="2311400"/>
          <p14:tracePt t="82522" x="11842750" y="2330450"/>
          <p14:tracePt t="82539" x="11855450" y="2349500"/>
          <p14:tracePt t="82556" x="11868150" y="2362200"/>
          <p14:tracePt t="82572" x="11874500" y="2368550"/>
          <p14:tracePt t="82589" x="11887200" y="2374900"/>
          <p14:tracePt t="82606" x="11893550" y="2374900"/>
          <p14:tracePt t="82622" x="11912600" y="2381250"/>
          <p14:tracePt t="82657" x="11950700" y="2387600"/>
          <p14:tracePt t="82673" x="11969750" y="2387600"/>
          <p14:tracePt t="82691" x="11995150" y="2387600"/>
          <p14:tracePt t="82706" x="12014200" y="2387600"/>
          <p14:tracePt t="82722" x="12033250" y="2387600"/>
          <p14:tracePt t="82739" x="12045950" y="2374900"/>
          <p14:tracePt t="82756" x="12045950" y="2368550"/>
          <p14:tracePt t="82772" x="12045950" y="2355850"/>
          <p14:tracePt t="82789" x="12052300" y="2343150"/>
          <p14:tracePt t="82806" x="12052300" y="2317750"/>
          <p14:tracePt t="82822" x="12052300" y="2279650"/>
          <p14:tracePt t="82838" x="12052300" y="2247900"/>
          <p14:tracePt t="82841" x="12039600" y="2228850"/>
          <p14:tracePt t="82856" x="12026900" y="2216150"/>
          <p14:tracePt t="82873" x="11988800" y="2190750"/>
          <p14:tracePt t="82889" x="11963400" y="2178050"/>
          <p14:tracePt t="82906" x="11950700" y="2178050"/>
          <p14:tracePt t="82955" x="11944350" y="2178050"/>
          <p14:tracePt t="82972" x="11931650" y="2178050"/>
          <p14:tracePt t="82988" x="11925300" y="2178050"/>
          <p14:tracePt t="83006" x="11906250" y="2178050"/>
          <p14:tracePt t="83008" x="11899900" y="2178050"/>
          <p14:tracePt t="83022" x="11893550" y="2178050"/>
          <p14:tracePt t="83025" x="11887200" y="2178050"/>
          <p14:tracePt t="83039" x="11880850" y="2178050"/>
          <p14:tracePt t="83056" x="11861800" y="2197100"/>
          <p14:tracePt t="83073" x="11836400" y="2216150"/>
          <p14:tracePt t="83089" x="11823700" y="2228850"/>
          <p14:tracePt t="83106" x="11823700" y="2235200"/>
          <p14:tracePt t="83122" x="11823700" y="2247900"/>
          <p14:tracePt t="83138" x="11823700" y="2273300"/>
          <p14:tracePt t="83156" x="11823700" y="2292350"/>
          <p14:tracePt t="83172" x="11817350" y="2324100"/>
          <p14:tracePt t="83189" x="11817350" y="2336800"/>
          <p14:tracePt t="83206" x="11817350" y="2355850"/>
          <p14:tracePt t="83222" x="11817350" y="2368550"/>
          <p14:tracePt t="83238" x="11817350" y="2381250"/>
          <p14:tracePt t="83256" x="11823700" y="2393950"/>
          <p14:tracePt t="83273" x="11849100" y="2400300"/>
          <p14:tracePt t="83290" x="11855450" y="2400300"/>
          <p14:tracePt t="83306" x="11868150" y="2406650"/>
          <p14:tracePt t="83321" x="11887200" y="2419350"/>
          <p14:tracePt t="83339" x="11918950" y="2419350"/>
          <p14:tracePt t="83356" x="11931650" y="2419350"/>
          <p14:tracePt t="83372" x="11950700" y="2419350"/>
          <p14:tracePt t="83388" x="11963400" y="2419350"/>
          <p14:tracePt t="83406" x="11988800" y="2419350"/>
          <p14:tracePt t="83422" x="12007850" y="2413000"/>
          <p14:tracePt t="83443" x="12020550" y="2400300"/>
          <p14:tracePt t="83460" x="12026900" y="2393950"/>
          <p14:tracePt t="83473" x="12033250" y="2387600"/>
          <p14:tracePt t="83489" x="12033250" y="2374900"/>
          <p14:tracePt t="83507" x="12039600" y="2355850"/>
          <p14:tracePt t="83521" x="12039600" y="2317750"/>
          <p14:tracePt t="83540" x="12039600" y="2286000"/>
          <p14:tracePt t="83556" x="12039600" y="2254250"/>
          <p14:tracePt t="83572" x="12039600" y="2241550"/>
          <p14:tracePt t="83588" x="12033250" y="2228850"/>
          <p14:tracePt t="83606" x="12020550" y="2222500"/>
          <p14:tracePt t="83623" x="12007850" y="2216150"/>
          <p14:tracePt t="83638" x="11995150" y="2209800"/>
          <p14:tracePt t="83657" x="11963400" y="2209800"/>
          <p14:tracePt t="83673" x="11957050" y="2209800"/>
          <p14:tracePt t="83688" x="11950700" y="2209800"/>
          <p14:tracePt t="83706" x="11944350" y="2209800"/>
          <p14:tracePt t="83722" x="11925300" y="2209800"/>
          <p14:tracePt t="83739" x="11899900" y="2209800"/>
          <p14:tracePt t="83755" x="11880850" y="2209800"/>
          <p14:tracePt t="83772" x="11830050" y="2228850"/>
          <p14:tracePt t="83789" x="11817350" y="2241550"/>
          <p14:tracePt t="83806" x="11811000" y="2247900"/>
          <p14:tracePt t="83864" x="11804650" y="2254250"/>
          <p14:tracePt t="83896" x="11804650" y="2266950"/>
          <p14:tracePt t="83922" x="11811000" y="2266950"/>
          <p14:tracePt t="83938" x="11817350" y="2273300"/>
          <p14:tracePt t="83972" x="11823700" y="2273300"/>
          <p14:tracePt t="83988" x="11830050" y="2279650"/>
          <p14:tracePt t="84006" x="11836400" y="2286000"/>
          <p14:tracePt t="84022" x="11849100" y="2286000"/>
          <p14:tracePt t="84039" x="11855450" y="2286000"/>
          <p14:tracePt t="84058" x="11861800" y="2286000"/>
          <p14:tracePt t="84073" x="11868150" y="2286000"/>
          <p14:tracePt t="84713" x="11842750" y="2286000"/>
          <p14:tracePt t="84724" x="11817350" y="2286000"/>
          <p14:tracePt t="84739" x="11677650" y="2324100"/>
          <p14:tracePt t="84755" x="11480800" y="2406650"/>
          <p14:tracePt t="84771" x="11156950" y="2559050"/>
          <p14:tracePt t="84789" x="10693400" y="2768600"/>
          <p14:tracePt t="84805" x="9925050" y="3054350"/>
          <p14:tracePt t="84822" x="8801100" y="3511550"/>
          <p14:tracePt t="84839" x="7727950" y="3962400"/>
          <p14:tracePt t="84842" x="7156450" y="4178300"/>
          <p14:tracePt t="84856" x="6673850" y="4375150"/>
          <p14:tracePt t="84873" x="5842000" y="4737100"/>
          <p14:tracePt t="84889" x="5727700" y="4787900"/>
          <p14:tracePt t="84906" x="5651500" y="4826000"/>
          <p14:tracePt t="84922" x="5518150" y="4876800"/>
          <p14:tracePt t="84938" x="5321300" y="4921250"/>
          <p14:tracePt t="84956" x="5010150" y="4921250"/>
          <p14:tracePt t="84972" x="4781550" y="4921250"/>
          <p14:tracePt t="84989" x="4679950" y="4921250"/>
          <p14:tracePt t="85005" x="4635500" y="4908550"/>
          <p14:tracePt t="85022" x="4616450" y="4895850"/>
          <p14:tracePt t="85039" x="4591050" y="4883150"/>
          <p14:tracePt t="85056" x="4521200" y="4876800"/>
          <p14:tracePt t="85059" x="4470400" y="4876800"/>
          <p14:tracePt t="85073" x="4330700" y="4851400"/>
          <p14:tracePt t="85089" x="4140200" y="4813300"/>
          <p14:tracePt t="85106" x="3810000" y="4768850"/>
          <p14:tracePt t="85122" x="3492500" y="4718050"/>
          <p14:tracePt t="85138" x="3263900" y="4686300"/>
          <p14:tracePt t="85155" x="3130550" y="4673600"/>
          <p14:tracePt t="85172" x="3035300" y="4654550"/>
          <p14:tracePt t="85188" x="2990850" y="4648200"/>
          <p14:tracePt t="85206" x="2933700" y="4641850"/>
          <p14:tracePt t="85222" x="2857500" y="4629150"/>
          <p14:tracePt t="85239" x="2774950" y="4616450"/>
          <p14:tracePt t="85256" x="2673350" y="4610100"/>
          <p14:tracePt t="85273" x="2616200" y="4610100"/>
          <p14:tracePt t="85290" x="2590800" y="4610100"/>
          <p14:tracePt t="85339" x="2584450" y="4603750"/>
          <p14:tracePt t="85372" x="2559050" y="4597400"/>
          <p14:tracePt t="85388" x="2476500" y="4597400"/>
          <p14:tracePt t="85405" x="2330450" y="4597400"/>
          <p14:tracePt t="85422" x="2203450" y="4584700"/>
          <p14:tracePt t="85439" x="2120900" y="4559300"/>
          <p14:tracePt t="85456" x="2095500" y="4552950"/>
          <p14:tracePt t="85472" x="2076450" y="4540250"/>
          <p14:tracePt t="85490" x="1993900" y="4540250"/>
          <p14:tracePt t="85506" x="1892300" y="4540250"/>
          <p14:tracePt t="85522" x="1797050" y="4540250"/>
          <p14:tracePt t="85539" x="1752600" y="4540250"/>
          <p14:tracePt t="85555" x="1739900" y="4540250"/>
          <p14:tracePt t="85572" x="1727200" y="4540250"/>
          <p14:tracePt t="85588" x="1701800" y="4540250"/>
          <p14:tracePt t="85606" x="1657350" y="4540250"/>
          <p14:tracePt t="85622" x="1600200" y="4540250"/>
          <p14:tracePt t="85638" x="1530350" y="4546600"/>
          <p14:tracePt t="85655" x="1492250" y="4552950"/>
          <p14:tracePt t="85658" x="1485900" y="4552950"/>
          <p14:tracePt t="85673" x="1473200" y="4559300"/>
          <p14:tracePt t="85689" x="1460500" y="4565650"/>
          <p14:tracePt t="85706" x="1441450" y="4584700"/>
          <p14:tracePt t="85722" x="1409700" y="4597400"/>
          <p14:tracePt t="85739" x="1384300" y="4622800"/>
          <p14:tracePt t="85755" x="1365250" y="4635500"/>
          <p14:tracePt t="85772" x="1365250" y="4648200"/>
          <p14:tracePt t="85789" x="1365250" y="4654550"/>
          <p14:tracePt t="85805" x="1365250" y="4673600"/>
          <p14:tracePt t="85822" x="1365250" y="4699000"/>
          <p14:tracePt t="85838" x="1339850" y="4749800"/>
          <p14:tracePt t="85856" x="1333500" y="4800600"/>
          <p14:tracePt t="85873" x="1333500" y="4826000"/>
          <p14:tracePt t="85889" x="1339850" y="4851400"/>
          <p14:tracePt t="85906" x="1371600" y="4876800"/>
          <p14:tracePt t="85922" x="1390650" y="4895850"/>
          <p14:tracePt t="85938" x="1428750" y="4914900"/>
          <p14:tracePt t="85955" x="1447800" y="4927600"/>
          <p14:tracePt t="85972" x="1460500" y="4940300"/>
          <p14:tracePt t="85988" x="1479550" y="4953000"/>
          <p14:tracePt t="86005" x="1492250" y="4965700"/>
          <p14:tracePt t="86021" x="1498600" y="4965700"/>
          <p14:tracePt t="86039" x="1511300" y="4978400"/>
          <p14:tracePt t="86042" x="1524000" y="4978400"/>
          <p14:tracePt t="86060" x="1549400" y="4978400"/>
          <p14:tracePt t="86073" x="1581150" y="4978400"/>
          <p14:tracePt t="86089" x="1619250" y="4984750"/>
          <p14:tracePt t="86106" x="1638300" y="4984750"/>
          <p14:tracePt t="86122" x="1657350" y="4991100"/>
          <p14:tracePt t="86138" x="1676400" y="4991100"/>
          <p14:tracePt t="86156" x="1689100" y="4991100"/>
          <p14:tracePt t="86172" x="1708150" y="4991100"/>
          <p14:tracePt t="86188" x="1739900" y="4991100"/>
          <p14:tracePt t="86205" x="1784350" y="4991100"/>
          <p14:tracePt t="86222" x="1822450" y="4991100"/>
          <p14:tracePt t="86238" x="1860550" y="4991100"/>
          <p14:tracePt t="86256" x="1885950" y="4991100"/>
          <p14:tracePt t="86273" x="1911350" y="4991100"/>
          <p14:tracePt t="86306" x="1930400" y="4991100"/>
          <p14:tracePt t="86321" x="1936750" y="4991100"/>
          <p14:tracePt t="86338" x="1949450" y="4978400"/>
          <p14:tracePt t="86355" x="1962150" y="4972050"/>
          <p14:tracePt t="86372" x="1981200" y="4959350"/>
          <p14:tracePt t="86389" x="2012950" y="4946650"/>
          <p14:tracePt t="86405" x="2032000" y="4927600"/>
          <p14:tracePt t="86422" x="2044700" y="4921250"/>
          <p14:tracePt t="86438" x="2044700" y="4914900"/>
          <p14:tracePt t="86456" x="2044700" y="4895850"/>
          <p14:tracePt t="86458" x="2057400" y="4883150"/>
          <p14:tracePt t="86473" x="2057400" y="4851400"/>
          <p14:tracePt t="86489" x="2063750" y="4813300"/>
          <p14:tracePt t="86506" x="2063750" y="4800600"/>
          <p14:tracePt t="86539" x="2063750" y="4794250"/>
          <p14:tracePt t="86572" x="2063750" y="4787900"/>
          <p14:tracePt t="86605" x="2057400" y="4768850"/>
          <p14:tracePt t="86622" x="1993900" y="4749800"/>
          <p14:tracePt t="86638" x="1924050" y="4730750"/>
          <p14:tracePt t="86641" x="1905000" y="4724400"/>
          <p14:tracePt t="86657" x="1866900" y="4724400"/>
          <p14:tracePt t="86728" x="1860550" y="4724400"/>
          <p14:tracePt t="86736" x="1841500" y="4724400"/>
          <p14:tracePt t="86744" x="1822450" y="4724400"/>
          <p14:tracePt t="86755" x="1790700" y="4724400"/>
          <p14:tracePt t="86772" x="1739900" y="4724400"/>
          <p14:tracePt t="86788" x="1720850" y="4724400"/>
          <p14:tracePt t="86805" x="1714500" y="4724400"/>
          <p14:tracePt t="86970" x="1708150" y="4730750"/>
          <p14:tracePt t="86984" x="1695450" y="4730750"/>
          <p14:tracePt t="86995" x="1689100" y="4730750"/>
          <p14:tracePt t="87005" x="1682750" y="4737100"/>
          <p14:tracePt t="87022" x="1670050" y="4743450"/>
          <p14:tracePt t="87038" x="1657350" y="4743450"/>
          <p14:tracePt t="87041" x="1644650" y="4743450"/>
          <p14:tracePt t="88873" x="1644650" y="4762500"/>
          <p14:tracePt t="88880" x="1644650" y="4768850"/>
          <p14:tracePt t="88888" x="1651000" y="4775200"/>
          <p14:tracePt t="88905" x="1676400" y="4794250"/>
          <p14:tracePt t="88923" x="1689100" y="4806950"/>
          <p14:tracePt t="88943" x="1689100" y="4813300"/>
          <p14:tracePt t="88956" x="1689100" y="4819650"/>
          <p14:tracePt t="88972" x="1689100" y="4832350"/>
          <p14:tracePt t="88988" x="1689100" y="4845050"/>
          <p14:tracePt t="89005" x="1689100" y="4857750"/>
          <p14:tracePt t="89021" x="1695450" y="4876800"/>
          <p14:tracePt t="89039" x="1695450" y="4895850"/>
          <p14:tracePt t="89059" x="1708150" y="4965700"/>
          <p14:tracePt t="89075" x="1708150" y="4991100"/>
          <p14:tracePt t="90578" x="1708150" y="4997450"/>
          <p14:tracePt t="90604" x="1708150" y="5003800"/>
          <p14:tracePt t="90621" x="1708150" y="5010150"/>
          <p14:tracePt t="90638" x="1727200" y="5041900"/>
          <p14:tracePt t="90655" x="1746250" y="5067300"/>
          <p14:tracePt t="90673" x="1758950" y="5086350"/>
          <p14:tracePt t="91369" x="1784350" y="5111750"/>
          <p14:tracePt t="91380" x="1816100" y="5130800"/>
          <p14:tracePt t="91393" x="1860550" y="5162550"/>
          <p14:tracePt t="91405" x="1898650" y="5181600"/>
          <p14:tracePt t="91421" x="2006600" y="5207000"/>
          <p14:tracePt t="91438" x="2057400" y="5213350"/>
          <p14:tracePt t="91472" x="2070100" y="5213350"/>
          <p14:tracePt t="91506" x="2089150" y="5213350"/>
          <p14:tracePt t="91522" x="2120900" y="5213350"/>
          <p14:tracePt t="91537" x="2139950" y="5213350"/>
          <p14:tracePt t="91555" x="2171700" y="5213350"/>
          <p14:tracePt t="91571" x="2209800" y="5194300"/>
          <p14:tracePt t="91588" x="2209800" y="5181600"/>
          <p14:tracePt t="91606" x="2209800" y="5162550"/>
          <p14:tracePt t="91638" x="2209800" y="5143500"/>
          <p14:tracePt t="91655" x="2209800" y="5130800"/>
          <p14:tracePt t="91672" x="2197100" y="5111750"/>
          <p14:tracePt t="91689" x="2178050" y="5086350"/>
          <p14:tracePt t="91705" x="2159000" y="5086350"/>
          <p14:tracePt t="91723" x="2120900" y="5060950"/>
          <p14:tracePt t="91738" x="2063750" y="5048250"/>
          <p14:tracePt t="91755" x="1993900" y="5035550"/>
          <p14:tracePt t="91771" x="1949450" y="5016500"/>
          <p14:tracePt t="91788" x="1930400" y="5016500"/>
          <p14:tracePt t="91805" x="1917700" y="5003800"/>
          <p14:tracePt t="91822" x="1898650" y="5003800"/>
          <p14:tracePt t="91838" x="1860550" y="5003800"/>
          <p14:tracePt t="91856" x="1752600" y="4991100"/>
          <p14:tracePt t="91872" x="1733550" y="4991100"/>
          <p14:tracePt t="91889" x="1714500" y="4991100"/>
          <p14:tracePt t="91905" x="1676400" y="4991100"/>
          <p14:tracePt t="91922" x="1625600" y="4991100"/>
          <p14:tracePt t="91937" x="1574800" y="4991100"/>
          <p14:tracePt t="91955" x="1524000" y="5016500"/>
          <p14:tracePt t="91971" x="1485900" y="5029200"/>
          <p14:tracePt t="91988" x="1473200" y="5048250"/>
          <p14:tracePt t="92005" x="1466850" y="5073650"/>
          <p14:tracePt t="92021" x="1447800" y="5130800"/>
          <p14:tracePt t="92038" x="1447800" y="5168900"/>
          <p14:tracePt t="92056" x="1447800" y="5207000"/>
          <p14:tracePt t="92058" x="1447800" y="5219700"/>
          <p14:tracePt t="92071" x="1447800" y="5238750"/>
          <p14:tracePt t="92089" x="1485900" y="5289550"/>
          <p14:tracePt t="92105" x="1530350" y="5314950"/>
          <p14:tracePt t="92122" x="1631950" y="5334000"/>
          <p14:tracePt t="92139" x="1797050" y="5353050"/>
          <p14:tracePt t="92155" x="2006600" y="5353050"/>
          <p14:tracePt t="92172" x="2178050" y="5340350"/>
          <p14:tracePt t="92188" x="2266950" y="5308600"/>
          <p14:tracePt t="92205" x="2266950" y="5302250"/>
          <p14:tracePt t="92222" x="2266950" y="5276850"/>
          <p14:tracePt t="92237" x="2216150" y="5238750"/>
          <p14:tracePt t="92256" x="2101850" y="5207000"/>
          <p14:tracePt t="92271" x="2070100" y="5194300"/>
          <p14:tracePt t="92305" x="2076450" y="5187950"/>
          <p14:tracePt t="92322" x="2095500" y="5187950"/>
          <p14:tracePt t="92338" x="2101850" y="5187950"/>
          <p14:tracePt t="92610" x="2114550" y="5187950"/>
          <p14:tracePt t="92624" x="2159000" y="5187950"/>
          <p14:tracePt t="92637" x="2184400" y="5187950"/>
          <p14:tracePt t="92655" x="2216150" y="5187950"/>
          <p14:tracePt t="92672" x="2241550" y="5187950"/>
          <p14:tracePt t="92688" x="2247900" y="5187950"/>
          <p14:tracePt t="92722" x="2254250" y="5187950"/>
          <p14:tracePt t="92738" x="2266950" y="5187950"/>
          <p14:tracePt t="92755" x="2292350" y="5187950"/>
          <p14:tracePt t="92771" x="2305050" y="5187950"/>
          <p14:tracePt t="92805" x="2317750" y="5187950"/>
          <p14:tracePt t="92821" x="2330450" y="5187950"/>
          <p14:tracePt t="92838" x="2336800" y="5187950"/>
          <p14:tracePt t="92854" x="2343150" y="5194300"/>
          <p14:tracePt t="92871" x="2349500" y="5194300"/>
          <p14:tracePt t="92889" x="2413000" y="5207000"/>
          <p14:tracePt t="92905" x="2438400" y="5219700"/>
          <p14:tracePt t="92922" x="2463800" y="5226050"/>
          <p14:tracePt t="92938" x="2514600" y="5257800"/>
          <p14:tracePt t="92955" x="2527300" y="5257800"/>
          <p14:tracePt t="92971" x="2540000" y="5257800"/>
          <p14:tracePt t="92988" x="2546350" y="5257800"/>
          <p14:tracePt t="93004" x="2552700" y="5264150"/>
          <p14:tracePt t="93021" x="2584450" y="5264150"/>
          <p14:tracePt t="93039" x="2597150" y="5270500"/>
          <p14:tracePt t="93054" x="2622550" y="5283200"/>
          <p14:tracePt t="93073" x="2654300" y="5283200"/>
          <p14:tracePt t="93089" x="2686050" y="5283200"/>
          <p14:tracePt t="93106" x="2749550" y="5283200"/>
          <p14:tracePt t="93122" x="2813050" y="5283200"/>
          <p14:tracePt t="93137" x="2844800" y="5283200"/>
          <p14:tracePt t="93154" x="2857500" y="5283200"/>
          <p14:tracePt t="93188" x="2876550" y="5276850"/>
          <p14:tracePt t="93204" x="2882900" y="5276850"/>
          <p14:tracePt t="93222" x="2908300" y="5257800"/>
          <p14:tracePt t="93238" x="2933700" y="5251450"/>
          <p14:tracePt t="93255" x="2952750" y="5232400"/>
          <p14:tracePt t="93271" x="2959100" y="5219700"/>
          <p14:tracePt t="93289" x="2971800" y="5207000"/>
          <p14:tracePt t="93305" x="2971800" y="5200650"/>
          <p14:tracePt t="93322" x="2971800" y="5181600"/>
          <p14:tracePt t="93337" x="2971800" y="5162550"/>
          <p14:tracePt t="93355" x="2965450" y="5124450"/>
          <p14:tracePt t="93371" x="2933700" y="5099050"/>
          <p14:tracePt t="93388" x="2889250" y="5067300"/>
          <p14:tracePt t="93405" x="2870200" y="5048250"/>
          <p14:tracePt t="93439" x="2857500" y="5048250"/>
          <p14:tracePt t="93455" x="2838450" y="5035550"/>
          <p14:tracePt t="93472" x="2794000" y="5022850"/>
          <p14:tracePt t="93489" x="2705100" y="4997450"/>
          <p14:tracePt t="93505" x="2654300" y="4984750"/>
          <p14:tracePt t="93520" x="2616200" y="4978400"/>
          <p14:tracePt t="93538" x="2584450" y="4972050"/>
          <p14:tracePt t="93555" x="2540000" y="4972050"/>
          <p14:tracePt t="93571" x="2489200" y="4972050"/>
          <p14:tracePt t="93588" x="2425700" y="4972050"/>
          <p14:tracePt t="93604" x="2355850" y="4978400"/>
          <p14:tracePt t="93621" x="2279650" y="4997450"/>
          <p14:tracePt t="93638" x="2254250" y="5016500"/>
          <p14:tracePt t="93655" x="2235200" y="5022850"/>
          <p14:tracePt t="93688" x="2228850" y="5029200"/>
          <p14:tracePt t="93705" x="2228850" y="5048250"/>
          <p14:tracePt t="93723" x="2228850" y="5092700"/>
          <p14:tracePt t="93737" x="2228850" y="5149850"/>
          <p14:tracePt t="93755" x="2254250" y="5200650"/>
          <p14:tracePt t="93771" x="2279650" y="5232400"/>
          <p14:tracePt t="93788" x="2305050" y="5257800"/>
          <p14:tracePt t="93792" x="2317750" y="5270500"/>
          <p14:tracePt t="93807" x="2343150" y="5289550"/>
          <p14:tracePt t="93821" x="2349500" y="5295900"/>
          <p14:tracePt t="93838" x="2362200" y="5302250"/>
          <p14:tracePt t="93855" x="2368550" y="5302250"/>
          <p14:tracePt t="93872" x="2400300" y="5308600"/>
          <p14:tracePt t="93889" x="2444750" y="5308600"/>
          <p14:tracePt t="93905" x="2470150" y="5308600"/>
          <p14:tracePt t="93960" x="2476500" y="5302250"/>
          <p14:tracePt t="95008" x="2482850" y="5295900"/>
          <p14:tracePt t="95016" x="2489200" y="5295900"/>
          <p14:tracePt t="95039" x="2495550" y="5289550"/>
          <p14:tracePt t="95074" x="2514600" y="5283200"/>
          <p14:tracePt t="95088" x="2527300" y="5276850"/>
          <p14:tracePt t="95105" x="2546350" y="5276850"/>
          <p14:tracePt t="95121" x="2552700" y="5270500"/>
          <p14:tracePt t="95137" x="2565400" y="5264150"/>
          <p14:tracePt t="95155" x="2571750" y="5264150"/>
          <p14:tracePt t="95171" x="2578100" y="5264150"/>
          <p14:tracePt t="95188" x="2590800" y="5264150"/>
          <p14:tracePt t="95204" x="2603500" y="5257800"/>
          <p14:tracePt t="98378" x="2584450" y="5251450"/>
          <p14:tracePt t="98391" x="2552700" y="5245100"/>
          <p14:tracePt t="98405" x="2508250" y="5238750"/>
          <p14:tracePt t="98421" x="2495550" y="5232400"/>
          <p14:tracePt t="98454" x="2470150" y="5226050"/>
          <p14:tracePt t="98472" x="2374900" y="5213350"/>
          <p14:tracePt t="98474" x="2292350" y="5187950"/>
          <p14:tracePt t="98489" x="2171700" y="5168900"/>
          <p14:tracePt t="98505" x="2133600" y="5162550"/>
          <p14:tracePt t="98521" x="2095500" y="5149850"/>
          <p14:tracePt t="98538" x="2063750" y="5149850"/>
          <p14:tracePt t="98555" x="2044700" y="5149850"/>
          <p14:tracePt t="98570" x="2032000" y="5149850"/>
          <p14:tracePt t="98606" x="2019300" y="5149850"/>
          <p14:tracePt t="98621" x="2012950" y="5149850"/>
          <p14:tracePt t="98637" x="2000250" y="5149850"/>
          <p14:tracePt t="98654" x="1981200" y="5149850"/>
          <p14:tracePt t="98671" x="1962150" y="5149850"/>
          <p14:tracePt t="98906" x="1968500" y="5149850"/>
          <p14:tracePt t="98917" x="1993900" y="5143500"/>
          <p14:tracePt t="98927" x="2006600" y="5143500"/>
          <p14:tracePt t="98952" x="2012950" y="5143500"/>
          <p14:tracePt t="98968" x="2025650" y="5143500"/>
          <p14:tracePt t="98975" x="2044700" y="5143500"/>
          <p14:tracePt t="98987" x="2044700" y="5149850"/>
          <p14:tracePt t="99004" x="2076450" y="5181600"/>
          <p14:tracePt t="99021" x="2108200" y="5213350"/>
          <p14:tracePt t="99037" x="2114550" y="5226050"/>
          <p14:tracePt t="99054" x="2120900" y="5232400"/>
          <p14:tracePt t="99071" x="2127250" y="5245100"/>
          <p14:tracePt t="99073" x="2133600" y="5251450"/>
          <p14:tracePt t="99087" x="2152650" y="5276850"/>
          <p14:tracePt t="99105" x="2178050" y="5314950"/>
          <p14:tracePt t="99121" x="2203450" y="5346700"/>
          <p14:tracePt t="99137" x="2222500" y="5378450"/>
          <p14:tracePt t="99154" x="2241550" y="5403850"/>
          <p14:tracePt t="99170" x="2260600" y="5441950"/>
          <p14:tracePt t="99187" x="2279650" y="5473700"/>
          <p14:tracePt t="99204" x="2298700" y="5543550"/>
          <p14:tracePt t="99220" x="2305050" y="5600700"/>
          <p14:tracePt t="99237" x="2324100" y="5645150"/>
          <p14:tracePt t="99254" x="2324100" y="5695950"/>
          <p14:tracePt t="99271" x="2324100" y="5740400"/>
          <p14:tracePt t="99273" x="2324100" y="5772150"/>
          <p14:tracePt t="99287" x="2324100" y="5797550"/>
          <p14:tracePt t="99305" x="2324100" y="5854700"/>
          <p14:tracePt t="99321" x="2324100" y="5886450"/>
          <p14:tracePt t="99337" x="2298700" y="5943600"/>
          <p14:tracePt t="99354" x="2298700" y="5981700"/>
          <p14:tracePt t="99371" x="2273300" y="6038850"/>
          <p14:tracePt t="99387" x="2247900" y="6089650"/>
          <p14:tracePt t="99404" x="2216150" y="6134100"/>
          <p14:tracePt t="99420" x="2209800" y="6140450"/>
          <p14:tracePt t="99437" x="2197100" y="6146800"/>
          <p14:tracePt t="99454" x="2190750" y="6153150"/>
          <p14:tracePt t="99470" x="2171700" y="6153150"/>
          <p14:tracePt t="99473" x="2159000" y="6153150"/>
          <p14:tracePt t="99487" x="2152650" y="6159500"/>
          <p14:tracePt t="99505" x="2133600" y="6159500"/>
          <p14:tracePt t="99538" x="2101850" y="6159500"/>
          <p14:tracePt t="99554" x="2063750" y="6159500"/>
          <p14:tracePt t="99570" x="2032000" y="6153150"/>
          <p14:tracePt t="99587" x="2025650" y="6146800"/>
          <p14:tracePt t="99605" x="2000250" y="6140450"/>
          <p14:tracePt t="99620" x="2000250" y="6127750"/>
          <p14:tracePt t="99638" x="1974850" y="6070600"/>
          <p14:tracePt t="99654" x="1968500" y="6007100"/>
          <p14:tracePt t="99670" x="1949450" y="5949950"/>
          <p14:tracePt t="99673" x="1949450" y="5937250"/>
          <p14:tracePt t="99689" x="1943100" y="5924550"/>
          <p14:tracePt t="99705" x="1943100" y="5911850"/>
          <p14:tracePt t="99721" x="1943100" y="5886450"/>
          <p14:tracePt t="99738" x="1949450" y="5848350"/>
          <p14:tracePt t="99754" x="1981200" y="5797550"/>
          <p14:tracePt t="99770" x="1993900" y="5759450"/>
          <p14:tracePt t="99787" x="2000250" y="5734050"/>
          <p14:tracePt t="99804" x="2000250" y="5721350"/>
          <p14:tracePt t="99821" x="2000250" y="5702300"/>
          <p14:tracePt t="99837" x="2006600" y="5689600"/>
          <p14:tracePt t="99854" x="2019300" y="5664200"/>
          <p14:tracePt t="99870" x="2038350" y="5638800"/>
          <p14:tracePt t="99887" x="2044700" y="5619750"/>
          <p14:tracePt t="99890" x="2057400" y="5613400"/>
          <p14:tracePt t="99905" x="2070100" y="5600700"/>
          <p14:tracePt t="99921" x="2076450" y="5594350"/>
          <p14:tracePt t="99938" x="2089150" y="5581650"/>
          <p14:tracePt t="99954" x="2095500" y="5575300"/>
          <p14:tracePt t="99971" x="2114550" y="5549900"/>
          <p14:tracePt t="99987" x="2133600" y="5537200"/>
          <p14:tracePt t="100004" x="2165350" y="5518150"/>
          <p14:tracePt t="100021" x="2178050" y="5511800"/>
          <p14:tracePt t="100037" x="2197100" y="5505450"/>
          <p14:tracePt t="100055" x="2209800" y="5499100"/>
          <p14:tracePt t="100070" x="2216150" y="5499100"/>
          <p14:tracePt t="100088" x="2228850" y="5492750"/>
          <p14:tracePt t="100105" x="2254250" y="5480050"/>
          <p14:tracePt t="100122" x="2260600" y="5480050"/>
          <p14:tracePt t="100138" x="2273300" y="5480050"/>
          <p14:tracePt t="100154" x="2279650" y="5480050"/>
          <p14:tracePt t="100171" x="2292350" y="5486400"/>
          <p14:tracePt t="100187" x="2298700" y="5518150"/>
          <p14:tracePt t="100204" x="2305050" y="5543550"/>
          <p14:tracePt t="100220" x="2305050" y="5568950"/>
          <p14:tracePt t="100237" x="2305050" y="5600700"/>
          <p14:tracePt t="100254" x="2305050" y="5638800"/>
          <p14:tracePt t="100270" x="2305050" y="5670550"/>
          <p14:tracePt t="100287" x="2317750" y="5734050"/>
          <p14:tracePt t="100290" x="2324100" y="5765800"/>
          <p14:tracePt t="100305" x="2330450" y="5816600"/>
          <p14:tracePt t="100323" x="2336800" y="5873750"/>
          <p14:tracePt t="100339" x="2349500" y="5911850"/>
          <p14:tracePt t="100354" x="2362200" y="5994400"/>
          <p14:tracePt t="100370" x="2374900" y="6057900"/>
          <p14:tracePt t="100387" x="2374900" y="6102350"/>
          <p14:tracePt t="100404" x="2374900" y="6121400"/>
          <p14:tracePt t="100420" x="2374900" y="6134100"/>
          <p14:tracePt t="100437" x="2368550" y="6140450"/>
          <p14:tracePt t="100454" x="2355850" y="6146800"/>
          <p14:tracePt t="100470" x="2336800" y="6165850"/>
          <p14:tracePt t="100487" x="2317750" y="6172200"/>
          <p14:tracePt t="100490" x="2298700" y="6172200"/>
          <p14:tracePt t="100505" x="2266950" y="6178550"/>
          <p14:tracePt t="100521" x="2222500" y="6178550"/>
          <p14:tracePt t="100538" x="2159000" y="6178550"/>
          <p14:tracePt t="100554" x="2120900" y="6178550"/>
          <p14:tracePt t="100570" x="2101850" y="6178550"/>
          <p14:tracePt t="100587" x="2070100" y="6178550"/>
          <p14:tracePt t="100604" x="2044700" y="6165850"/>
          <p14:tracePt t="100620" x="2032000" y="6159500"/>
          <p14:tracePt t="100637" x="2019300" y="6146800"/>
          <p14:tracePt t="100654" x="2019300" y="6127750"/>
          <p14:tracePt t="100671" x="2019300" y="6096000"/>
          <p14:tracePt t="100687" x="2019300" y="6070600"/>
          <p14:tracePt t="100690" x="2019300" y="6051550"/>
          <p14:tracePt t="100705" x="2006600" y="6000750"/>
          <p14:tracePt t="100721" x="2006600" y="5943600"/>
          <p14:tracePt t="100738" x="2006600" y="5899150"/>
          <p14:tracePt t="100754" x="2006600" y="5873750"/>
          <p14:tracePt t="100770" x="2006600" y="5848350"/>
          <p14:tracePt t="100787" x="2012950" y="5842000"/>
          <p14:tracePt t="100804" x="2012950" y="5829300"/>
          <p14:tracePt t="100821" x="2012950" y="5797550"/>
          <p14:tracePt t="100837" x="2012950" y="5772150"/>
          <p14:tracePt t="100855" x="2019300" y="5759450"/>
          <p14:tracePt t="100871" x="2025650" y="5753100"/>
          <p14:tracePt t="100887" x="2025650" y="5740400"/>
          <p14:tracePt t="100905" x="2025650" y="5721350"/>
          <p14:tracePt t="100920" x="2025650" y="5715000"/>
          <p14:tracePt t="100938" x="2025650" y="5702300"/>
          <p14:tracePt t="100970" x="2032000" y="5689600"/>
          <p14:tracePt t="101004" x="2038350" y="5676900"/>
          <p14:tracePt t="101037" x="2044700" y="5664200"/>
          <p14:tracePt t="101054" x="2044700" y="5651500"/>
          <p14:tracePt t="101071" x="2044700" y="5645150"/>
          <p14:tracePt t="101087" x="2044700" y="5632450"/>
          <p14:tracePt t="101123" x="2051050" y="5626100"/>
          <p14:tracePt t="101137" x="2063750" y="5600700"/>
          <p14:tracePt t="101155" x="2070100" y="5588000"/>
          <p14:tracePt t="101321" x="2076450" y="5588000"/>
          <p14:tracePt t="103090" x="2070100" y="5588000"/>
          <p14:tracePt t="103101" x="2044700" y="5588000"/>
          <p14:tracePt t="103121" x="1962150" y="5588000"/>
          <p14:tracePt t="103393" x="1968500" y="5588000"/>
          <p14:tracePt t="103405" x="1974850" y="5588000"/>
          <p14:tracePt t="103420" x="1981200" y="5588000"/>
          <p14:tracePt t="103437" x="2012950" y="5588000"/>
          <p14:tracePt t="103453" x="2019300" y="5588000"/>
          <p14:tracePt t="103470" x="2038350" y="5588000"/>
          <p14:tracePt t="103505" x="2044700" y="5588000"/>
          <p14:tracePt t="103519" x="2051050" y="5588000"/>
          <p14:tracePt t="103554" x="2057400" y="5588000"/>
          <p14:tracePt t="106667" x="2082800" y="5588000"/>
          <p14:tracePt t="106679" x="2133600" y="5588000"/>
          <p14:tracePt t="106692" x="2203450" y="5588000"/>
          <p14:tracePt t="106704" x="2222500" y="5588000"/>
          <p14:tracePt t="106721" x="2247900" y="5588000"/>
          <p14:tracePt t="106736" x="2260600" y="5588000"/>
          <p14:tracePt t="106770" x="2266950" y="5588000"/>
          <p14:tracePt t="106786" x="2273300" y="5588000"/>
          <p14:tracePt t="106803" x="2305050" y="5588000"/>
          <p14:tracePt t="106820" x="2336800" y="5588000"/>
          <p14:tracePt t="106837" x="2387600" y="5588000"/>
          <p14:tracePt t="106855" x="2419350" y="5588000"/>
          <p14:tracePt t="106870" x="2425700" y="5588000"/>
          <p14:tracePt t="106886" x="2444750" y="5588000"/>
          <p14:tracePt t="106903" x="2495550" y="5594350"/>
          <p14:tracePt t="106906" x="2520950" y="5594350"/>
          <p14:tracePt t="106921" x="2571750" y="5594350"/>
          <p14:tracePt t="106937" x="2609850" y="5594350"/>
          <p14:tracePt t="106953" x="2654300" y="5594350"/>
          <p14:tracePt t="106970" x="2730500" y="5594350"/>
          <p14:tracePt t="106987" x="2844800" y="5588000"/>
          <p14:tracePt t="107003" x="2933700" y="5581650"/>
          <p14:tracePt t="107020" x="2984500" y="5581650"/>
          <p14:tracePt t="107037" x="3022600" y="5581650"/>
          <p14:tracePt t="107053" x="3035300" y="5575300"/>
          <p14:tracePt t="107071" x="3067050" y="5568950"/>
          <p14:tracePt t="107087" x="3130550" y="5568950"/>
          <p14:tracePt t="107104" x="3225800" y="5568950"/>
          <p14:tracePt t="107121" x="3390900" y="5568950"/>
          <p14:tracePt t="107137" x="3479800" y="5568950"/>
          <p14:tracePt t="107154" x="3505200" y="5581650"/>
          <p14:tracePt t="107169" x="3524250" y="5588000"/>
          <p14:tracePt t="107187" x="3543300" y="5588000"/>
          <p14:tracePt t="107204" x="3562350" y="5588000"/>
          <p14:tracePt t="107220" x="3568700" y="5588000"/>
          <p14:tracePt t="109186" x="3581400" y="5588000"/>
          <p14:tracePt t="109197" x="3600450" y="5588000"/>
          <p14:tracePt t="109208" x="3613150" y="5588000"/>
          <p14:tracePt t="109220" x="3619500" y="5588000"/>
          <p14:tracePt t="109236" x="3644900" y="5588000"/>
          <p14:tracePt t="109253" x="3651250" y="5588000"/>
          <p14:tracePt t="109256" x="3663950" y="5588000"/>
          <p14:tracePt t="109270" x="3670300" y="5588000"/>
          <p14:tracePt t="109286" x="3683000" y="5588000"/>
          <p14:tracePt t="109303" x="3695700" y="5588000"/>
          <p14:tracePt t="109321" x="3702050" y="5588000"/>
          <p14:tracePt t="109337" x="3714750" y="5588000"/>
          <p14:tracePt t="109354" x="3727450" y="5588000"/>
          <p14:tracePt t="109369" x="3746500" y="5588000"/>
          <p14:tracePt t="109404" x="3752850" y="5588000"/>
          <p14:tracePt t="109522" x="3759200" y="5588000"/>
          <p14:tracePt t="109546" x="3765550" y="5588000"/>
          <p14:tracePt t="109570" x="3771900" y="5588000"/>
          <p14:tracePt t="109586" x="3790950" y="5588000"/>
          <p14:tracePt t="109603" x="3797300" y="5588000"/>
          <p14:tracePt t="109637" x="3803650" y="5588000"/>
          <p14:tracePt t="109670" x="3810000" y="5588000"/>
          <p14:tracePt t="109704" x="3816350" y="5588000"/>
          <p14:tracePt t="109719" x="3822700" y="5588000"/>
          <p14:tracePt t="109737" x="3860800" y="5594350"/>
          <p14:tracePt t="109755" x="3898900" y="5607050"/>
          <p14:tracePt t="109770" x="3930650" y="5613400"/>
          <p14:tracePt t="109787" x="3937000" y="5613400"/>
          <p14:tracePt t="109832" x="3949700" y="5613400"/>
          <p14:tracePt t="109840" x="3962400" y="5613400"/>
          <p14:tracePt t="109853" x="3981450" y="5613400"/>
          <p14:tracePt t="109870" x="4000500" y="5613400"/>
          <p14:tracePt t="109887" x="4025900" y="5600700"/>
          <p14:tracePt t="109903" x="4032250" y="5568950"/>
          <p14:tracePt t="109920" x="4032250" y="5537200"/>
          <p14:tracePt t="109938" x="4019550" y="5480050"/>
          <p14:tracePt t="109954" x="4006850" y="5448300"/>
          <p14:tracePt t="109970" x="3994150" y="5429250"/>
          <p14:tracePt t="109990" x="3981450" y="5410200"/>
          <p14:tracePt t="110006" x="3975100" y="5384800"/>
          <p14:tracePt t="110020" x="3968750" y="5372100"/>
          <p14:tracePt t="110037" x="3943350" y="5353050"/>
          <p14:tracePt t="110040" x="3924300" y="5340350"/>
          <p14:tracePt t="110054" x="3905250" y="5321300"/>
          <p14:tracePt t="110070" x="3867150" y="5295900"/>
          <p14:tracePt t="110087" x="3848100" y="5289550"/>
          <p14:tracePt t="110089" x="3829050" y="5283200"/>
          <p14:tracePt t="110105" x="3816350" y="5270500"/>
          <p14:tracePt t="110121" x="3797300" y="5270500"/>
          <p14:tracePt t="110137" x="3790950" y="5270500"/>
          <p14:tracePt t="110153" x="3784600" y="5270500"/>
          <p14:tracePt t="110186" x="3765550" y="5270500"/>
          <p14:tracePt t="110203" x="3740150" y="5276850"/>
          <p14:tracePt t="110220" x="3721100" y="5295900"/>
          <p14:tracePt t="110238" x="3708400" y="5308600"/>
          <p14:tracePt t="110253" x="3702050" y="5327650"/>
          <p14:tracePt t="110257" x="3702050" y="5334000"/>
          <p14:tracePt t="110270" x="3702050" y="5346700"/>
          <p14:tracePt t="110287" x="3702050" y="5365750"/>
          <p14:tracePt t="110303" x="3708400" y="5397500"/>
          <p14:tracePt t="110320" x="3727450" y="5441950"/>
          <p14:tracePt t="110337" x="3759200" y="5486400"/>
          <p14:tracePt t="110356" x="3778250" y="5511800"/>
          <p14:tracePt t="110370" x="3797300" y="5524500"/>
          <p14:tracePt t="110386" x="3803650" y="5530850"/>
          <p14:tracePt t="110403" x="3816350" y="5543550"/>
          <p14:tracePt t="110420" x="3822700" y="5543550"/>
          <p14:tracePt t="110437" x="3835400" y="5549900"/>
          <p14:tracePt t="110454" x="3860800" y="5549900"/>
          <p14:tracePt t="110457" x="3867150" y="5549900"/>
          <p14:tracePt t="110469" x="3879850" y="5549900"/>
          <p14:tracePt t="110504" x="3898900" y="5543550"/>
          <p14:tracePt t="110520" x="3905250" y="5537200"/>
          <p14:tracePt t="110537" x="3911600" y="5524500"/>
          <p14:tracePt t="112115" x="3898900" y="5518150"/>
          <p14:tracePt t="112127" x="3848100" y="5511800"/>
          <p14:tracePt t="112137" x="3740150" y="5467350"/>
          <p14:tracePt t="112154" x="3670300" y="5435600"/>
          <p14:tracePt t="112170" x="3670300" y="5429250"/>
          <p14:tracePt t="112187" x="3663950" y="5429250"/>
          <p14:tracePt t="112203" x="3644900" y="5422900"/>
          <p14:tracePt t="112220" x="3613150" y="5410200"/>
          <p14:tracePt t="112236" x="3587750" y="5410200"/>
          <p14:tracePt t="112253" x="3517900" y="5397500"/>
          <p14:tracePt t="112270" x="3409950" y="5397500"/>
          <p14:tracePt t="112288" x="3340100" y="5397500"/>
          <p14:tracePt t="112290" x="3321050" y="5397500"/>
          <p14:tracePt t="112303" x="3314700" y="5397500"/>
          <p14:tracePt t="112632" x="3289300" y="5391150"/>
          <p14:tracePt t="112653" x="3270250" y="5378450"/>
          <p14:tracePt t="112670" x="3257550" y="5378450"/>
          <p14:tracePt t="112687" x="3232150" y="5378450"/>
          <p14:tracePt t="112689" x="3206750" y="5378450"/>
          <p14:tracePt t="112703" x="3181350" y="5378450"/>
          <p14:tracePt t="112720" x="3117850" y="5378450"/>
          <p14:tracePt t="112737" x="3054350" y="5378450"/>
          <p14:tracePt t="112752" x="3048000" y="5378450"/>
          <p14:tracePt t="112946" x="3041650" y="5378450"/>
          <p14:tracePt t="112984" x="3003550" y="5365750"/>
          <p14:tracePt t="112992" x="2940050" y="5340350"/>
          <p14:tracePt t="113003" x="2870200" y="5321300"/>
          <p14:tracePt t="113019" x="2787650" y="5295900"/>
          <p14:tracePt t="113036" x="2781300" y="5295900"/>
          <p14:tracePt t="113053" x="2774950" y="5295900"/>
          <p14:tracePt t="113069" x="2768600" y="5295900"/>
          <p14:tracePt t="113086" x="2698750" y="5295900"/>
          <p14:tracePt t="113089" x="2641600" y="5295900"/>
          <p14:tracePt t="113103" x="2565400" y="5295900"/>
          <p14:tracePt t="113119" x="2463800" y="5295900"/>
          <p14:tracePt t="113137" x="2400300" y="5295900"/>
          <p14:tracePt t="113154" x="2393950" y="5302250"/>
          <p14:tracePt t="113170" x="2393950" y="5314950"/>
          <p14:tracePt t="113187" x="2425700" y="5365750"/>
          <p14:tracePt t="113202" x="2463800" y="5429250"/>
          <p14:tracePt t="113219" x="2520950" y="5473700"/>
          <p14:tracePt t="113236" x="2578100" y="5524500"/>
          <p14:tracePt t="113253" x="2628900" y="5549900"/>
          <p14:tracePt t="113269" x="2654300" y="5556250"/>
          <p14:tracePt t="113286" x="2673350" y="5562600"/>
          <p14:tracePt t="113303" x="2692400" y="5562600"/>
          <p14:tracePt t="113306" x="2698750" y="5568950"/>
          <p14:tracePt t="113320" x="2711450" y="5568950"/>
          <p14:tracePt t="113337" x="2819400" y="5568950"/>
          <p14:tracePt t="113355" x="2927350" y="5492750"/>
          <p14:tracePt t="113370" x="2984500" y="5441950"/>
          <p14:tracePt t="113386" x="2997200" y="5422900"/>
          <p14:tracePt t="113403" x="2997200" y="5397500"/>
          <p14:tracePt t="113420" x="2997200" y="5384800"/>
          <p14:tracePt t="113436" x="2984500" y="5353050"/>
          <p14:tracePt t="113453" x="2965450" y="5340350"/>
          <p14:tracePt t="113470" x="2952750" y="5334000"/>
          <p14:tracePt t="113486" x="2933700" y="5334000"/>
          <p14:tracePt t="113489" x="2921000" y="5334000"/>
          <p14:tracePt t="113503" x="2901950" y="5334000"/>
          <p14:tracePt t="113519" x="2863850" y="5340350"/>
          <p14:tracePt t="113536" x="2832100" y="5365750"/>
          <p14:tracePt t="113600" x="2832100" y="5372100"/>
          <p14:tracePt t="113656" x="2832100" y="5378450"/>
          <p14:tracePt t="113672" x="2844800" y="5378450"/>
          <p14:tracePt t="113680" x="2857500" y="5378450"/>
          <p14:tracePt t="113704" x="2895600" y="5384800"/>
          <p14:tracePt t="113720" x="2965450" y="5384800"/>
          <p14:tracePt t="113737" x="3073400" y="5384800"/>
          <p14:tracePt t="113754" x="3092450" y="5384800"/>
          <p14:tracePt t="113962" x="3092450" y="5391150"/>
          <p14:tracePt t="113975" x="3098800" y="5391150"/>
          <p14:tracePt t="113987" x="3105150" y="5397500"/>
          <p14:tracePt t="114037" x="3111500" y="5403850"/>
          <p14:tracePt t="114052" x="3143250" y="5422900"/>
          <p14:tracePt t="114069" x="3270250" y="5429250"/>
          <p14:tracePt t="114086" x="3467100" y="5429250"/>
          <p14:tracePt t="114105" x="3663950" y="5448300"/>
          <p14:tracePt t="114577" x="3670300" y="5448300"/>
          <p14:tracePt t="114604" x="3683000" y="5448300"/>
          <p14:tracePt t="114637" x="3689350" y="5448300"/>
          <p14:tracePt t="114652" x="3702050" y="5441950"/>
          <p14:tracePt t="114669" x="3714750" y="5429250"/>
          <p14:tracePt t="114686" x="3721100" y="5429250"/>
          <p14:tracePt t="114721" x="3727450" y="5416550"/>
          <p14:tracePt t="114736" x="3727450" y="5410200"/>
          <p14:tracePt t="114755" x="3727450" y="5391150"/>
          <p14:tracePt t="114770" x="3727450" y="5353050"/>
          <p14:tracePt t="114804" x="3727450" y="5346700"/>
          <p14:tracePt t="114837" x="3721100" y="5340350"/>
          <p14:tracePt t="114952" x="3727450" y="5334000"/>
          <p14:tracePt t="114960" x="3746500" y="5334000"/>
          <p14:tracePt t="114970" x="3765550" y="5340350"/>
          <p14:tracePt t="114986" x="3803650" y="5378450"/>
          <p14:tracePt t="115003" x="3848100" y="5448300"/>
          <p14:tracePt t="115019" x="3873500" y="5499100"/>
          <p14:tracePt t="115036" x="3886200" y="5524500"/>
          <p14:tracePt t="123089" x="3886200" y="5530850"/>
          <p14:tracePt t="123658" x="3898900" y="5530850"/>
          <p14:tracePt t="123686" x="3905250" y="5524500"/>
          <p14:tracePt t="124723" x="3930650" y="5524500"/>
          <p14:tracePt t="124731" x="3987800" y="5524500"/>
          <p14:tracePt t="124740" x="4051300" y="5524500"/>
          <p14:tracePt t="124753" x="4089400" y="5524500"/>
          <p14:tracePt t="124768" x="4095750" y="5524500"/>
          <p14:tracePt t="124880" x="4102100" y="5530850"/>
          <p14:tracePt t="124902" x="4108450" y="5537200"/>
          <p14:tracePt t="124918" x="4108450" y="5543550"/>
          <p14:tracePt t="124936" x="4108450" y="5562600"/>
          <p14:tracePt t="124953" x="4108450" y="5575300"/>
          <p14:tracePt t="124968" x="4108450" y="5581650"/>
          <p14:tracePt t="125020" x="4108450" y="5588000"/>
          <p14:tracePt t="125035" x="4108450" y="5600700"/>
          <p14:tracePt t="125051" x="4114800" y="5626100"/>
          <p14:tracePt t="125067" x="4121150" y="5632450"/>
          <p14:tracePt t="125086" x="4133850" y="5645150"/>
          <p14:tracePt t="125138" x="4133850" y="5651500"/>
          <p14:tracePt t="125144" x="4133850" y="5657850"/>
          <p14:tracePt t="125169" x="4146550" y="5689600"/>
          <p14:tracePt t="125187" x="4146550" y="5702300"/>
          <p14:tracePt t="125202" x="4152900" y="5708650"/>
          <p14:tracePt t="125252" x="4146550" y="5715000"/>
          <p14:tracePt t="125269" x="4146550" y="5727700"/>
          <p14:tracePt t="125285" x="4146550" y="5753100"/>
          <p14:tracePt t="125301" x="4146550" y="5765800"/>
          <p14:tracePt t="125355" x="4146550" y="5772150"/>
          <p14:tracePt t="125387" x="4133850" y="5791200"/>
          <p14:tracePt t="125402" x="4133850" y="5803900"/>
          <p14:tracePt t="125437" x="4127500" y="5810250"/>
          <p14:tracePt t="125452" x="4114800" y="5816600"/>
          <p14:tracePt t="125468" x="4108450" y="5829300"/>
          <p14:tracePt t="125485" x="4102100" y="5829300"/>
          <p14:tracePt t="125698" x="4102100" y="5822950"/>
          <p14:tracePt t="125711" x="4114800" y="5810250"/>
          <p14:tracePt t="125724" x="4121150" y="5797550"/>
          <p14:tracePt t="125736" x="4140200" y="5784850"/>
          <p14:tracePt t="125754" x="4165600" y="5765800"/>
          <p14:tracePt t="125802" x="4171950" y="5765800"/>
          <p14:tracePt t="125874" x="4178300" y="5765800"/>
          <p14:tracePt t="125903" x="4178300" y="5759450"/>
          <p14:tracePt t="126179" x="4197350" y="5759450"/>
          <p14:tracePt t="126194" x="4241800" y="5746750"/>
          <p14:tracePt t="126207" x="4356100" y="5727700"/>
          <p14:tracePt t="126218" x="4413250" y="5721350"/>
          <p14:tracePt t="126235" x="4476750" y="5708650"/>
          <p14:tracePt t="126252" x="4502150" y="5708650"/>
          <p14:tracePt t="126269" x="4508500" y="5702300"/>
          <p14:tracePt t="126285" x="4514850" y="5702300"/>
          <p14:tracePt t="126318" x="4521200" y="5695950"/>
          <p14:tracePt t="126334" x="4533900" y="5689600"/>
          <p14:tracePt t="126392" x="4540250" y="5689600"/>
          <p14:tracePt t="126440" x="4540250" y="5676900"/>
          <p14:tracePt t="126448" x="4527550" y="5670550"/>
          <p14:tracePt t="126485" x="4495800" y="5664200"/>
          <p14:tracePt t="126502" x="4476750" y="5664200"/>
          <p14:tracePt t="126505" x="4457700" y="5664200"/>
          <p14:tracePt t="126519" x="4445000" y="5664200"/>
          <p14:tracePt t="126535" x="4419600" y="5657850"/>
          <p14:tracePt t="126552" x="4406900" y="5657850"/>
          <p14:tracePt t="126570" x="4394200" y="5651500"/>
          <p14:tracePt t="126586" x="4368800" y="5651500"/>
          <p14:tracePt t="126602" x="4337050" y="5651500"/>
          <p14:tracePt t="126617" x="4298950" y="5651500"/>
          <p14:tracePt t="126635" x="4286250" y="5651500"/>
          <p14:tracePt t="126651" x="4279900" y="5651500"/>
          <p14:tracePt t="126704" x="4267200" y="5651500"/>
          <p14:tracePt t="126712" x="4248150" y="5651500"/>
          <p14:tracePt t="126735" x="4241800" y="5651500"/>
          <p14:tracePt t="126751" x="4235450" y="5651500"/>
          <p14:tracePt t="126769" x="4222750" y="5651500"/>
          <p14:tracePt t="126786" x="4197350" y="5651500"/>
          <p14:tracePt t="126801" x="4184650" y="5651500"/>
          <p14:tracePt t="126848" x="4178300" y="5651500"/>
          <p14:tracePt t="126928" x="4171950" y="5651500"/>
          <p14:tracePt t="126977" x="4171950" y="5657850"/>
          <p14:tracePt t="126986" x="4171950" y="5664200"/>
          <p14:tracePt t="126991" x="4171950" y="5676900"/>
          <p14:tracePt t="127002" x="4171950" y="5689600"/>
          <p14:tracePt t="127018" x="4165600" y="5727700"/>
          <p14:tracePt t="127035" x="4165600" y="5759450"/>
          <p14:tracePt t="127052" x="4165600" y="5772150"/>
          <p14:tracePt t="127068" x="4165600" y="5784850"/>
          <p14:tracePt t="127084" x="4165600" y="5791200"/>
          <p14:tracePt t="127128" x="4165600" y="5797550"/>
          <p14:tracePt t="127153" x="4165600" y="5810250"/>
          <p14:tracePt t="127168" x="4171950" y="5810250"/>
          <p14:tracePt t="127186" x="4178300" y="5816600"/>
          <p14:tracePt t="127218" x="4197350" y="5816600"/>
          <p14:tracePt t="127235" x="4210050" y="5816600"/>
          <p14:tracePt t="127252" x="4229100" y="5816600"/>
          <p14:tracePt t="127269" x="4254500" y="5822950"/>
          <p14:tracePt t="127285" x="4298950" y="5822950"/>
          <p14:tracePt t="127302" x="4330700" y="5822950"/>
          <p14:tracePt t="127318" x="4375150" y="5822950"/>
          <p14:tracePt t="127321" x="4394200" y="5822950"/>
          <p14:tracePt t="127335" x="4413250" y="5822950"/>
          <p14:tracePt t="127351" x="4432300" y="5822950"/>
          <p14:tracePt t="127369" x="4470400" y="5822950"/>
          <p14:tracePt t="127386" x="4489450" y="5822950"/>
          <p14:tracePt t="127402" x="4508500" y="5822950"/>
          <p14:tracePt t="127418" x="4521200" y="5822950"/>
          <p14:tracePt t="127452" x="4533900" y="5822950"/>
          <p14:tracePt t="127468" x="4552950" y="5822950"/>
          <p14:tracePt t="127485" x="4616450" y="5822950"/>
          <p14:tracePt t="127502" x="4679950" y="5835650"/>
          <p14:tracePt t="127518" x="4705350" y="5835650"/>
          <p14:tracePt t="127521" x="4724400" y="5835650"/>
          <p14:tracePt t="127535" x="4737100" y="5835650"/>
          <p14:tracePt t="127552" x="4768850" y="5835650"/>
          <p14:tracePt t="127569" x="4800600" y="5835650"/>
          <p14:tracePt t="127618" x="4813300" y="5835650"/>
          <p14:tracePt t="127634" x="4819650" y="5835650"/>
          <p14:tracePt t="127651" x="4851400" y="5835650"/>
          <p14:tracePt t="127668" x="4883150" y="5835650"/>
          <p14:tracePt t="127685" x="4902200" y="5835650"/>
          <p14:tracePt t="127701" x="4908550" y="5835650"/>
          <p14:tracePt t="127718" x="4914900" y="5842000"/>
          <p14:tracePt t="127735" x="4927600" y="5842000"/>
          <p14:tracePt t="127753" x="4946650" y="5848350"/>
          <p14:tracePt t="127769" x="4972050" y="5854700"/>
          <p14:tracePt t="127786" x="4997450" y="5861050"/>
          <p14:tracePt t="127801" x="5003800" y="5861050"/>
          <p14:tracePt t="127818" x="5016500" y="5861050"/>
          <p14:tracePt t="127835" x="5022850" y="5861050"/>
          <p14:tracePt t="127851" x="5029200" y="5861050"/>
          <p14:tracePt t="127886" x="5035550" y="5867400"/>
          <p14:tracePt t="127917" x="5048250" y="5867400"/>
          <p14:tracePt t="127937" x="5060950" y="5867400"/>
          <p14:tracePt t="127969" x="5067300" y="5867400"/>
          <p14:tracePt t="127986" x="5080000" y="5873750"/>
          <p14:tracePt t="128036" x="5086350" y="5873750"/>
          <p14:tracePt t="128121" x="5105400" y="5873750"/>
          <p14:tracePt t="128127" x="5124450" y="5873750"/>
          <p14:tracePt t="128199" x="5130800" y="5873750"/>
          <p14:tracePt t="128224" x="5137150" y="5873750"/>
          <p14:tracePt t="128232" x="5143500" y="5873750"/>
          <p14:tracePt t="128252" x="5149850" y="5867400"/>
          <p14:tracePt t="128268" x="5156200" y="5861050"/>
          <p14:tracePt t="128285" x="5162550" y="5848350"/>
          <p14:tracePt t="128302" x="5168900" y="5842000"/>
          <p14:tracePt t="128335" x="5175250" y="5835650"/>
          <p14:tracePt t="128369" x="5175250" y="5822950"/>
          <p14:tracePt t="128386" x="5181600" y="5816600"/>
          <p14:tracePt t="128402" x="5181600" y="5810250"/>
          <p14:tracePt t="128418" x="5181600" y="5797550"/>
          <p14:tracePt t="128435" x="5181600" y="5784850"/>
          <p14:tracePt t="128452" x="5181600" y="5778500"/>
          <p14:tracePt t="128468" x="5181600" y="5765800"/>
          <p14:tracePt t="128486" x="5181600" y="5759450"/>
          <p14:tracePt t="128501" x="5181600" y="5746750"/>
          <p14:tracePt t="128540" x="5181600" y="5740400"/>
          <p14:tracePt t="128568" x="5181600" y="5727700"/>
          <p14:tracePt t="128604" x="5181600" y="5721350"/>
          <p14:tracePt t="128635" x="5181600" y="5715000"/>
          <p14:tracePt t="128651" x="5181600" y="5702300"/>
          <p14:tracePt t="128668" x="5187950" y="5702300"/>
          <p14:tracePt t="128685" x="5194300" y="5695950"/>
          <p14:tracePt t="128701" x="5194300" y="5689600"/>
          <p14:tracePt t="128736" x="5200650" y="5676900"/>
          <p14:tracePt t="128824" x="5200650" y="5670550"/>
          <p14:tracePt t="128864" x="5200650" y="5664200"/>
          <p14:tracePt t="128880" x="5200650" y="5657850"/>
          <p14:tracePt t="128888" x="5194300" y="5657850"/>
          <p14:tracePt t="128918" x="5175250" y="5657850"/>
          <p14:tracePt t="128935" x="5162550" y="5657850"/>
          <p14:tracePt t="128938" x="5162550" y="5651500"/>
          <p14:tracePt t="128951" x="5156200" y="5651500"/>
          <p14:tracePt t="128969" x="5143500" y="5651500"/>
          <p14:tracePt t="128986" x="5130800" y="5651500"/>
          <p14:tracePt t="129001" x="5124450" y="5651500"/>
          <p14:tracePt t="129018" x="5111750" y="5651500"/>
          <p14:tracePt t="129034" x="5092700" y="5651500"/>
          <p14:tracePt t="129051" x="5086350" y="5651500"/>
          <p14:tracePt t="129068" x="5073650" y="5651500"/>
          <p14:tracePt t="129085" x="5054600" y="5651500"/>
          <p14:tracePt t="129101" x="5029200" y="5651500"/>
          <p14:tracePt t="129104" x="5022850" y="5651500"/>
          <p14:tracePt t="129118" x="5010150" y="5651500"/>
          <p14:tracePt t="129135" x="5003800" y="5651500"/>
          <p14:tracePt t="129137" x="4991100" y="5651500"/>
          <p14:tracePt t="129151" x="4984750" y="5651500"/>
          <p14:tracePt t="129169" x="4946650" y="5651500"/>
          <p14:tracePt t="129185" x="4914900" y="5651500"/>
          <p14:tracePt t="129202" x="4876800" y="5651500"/>
          <p14:tracePt t="129218" x="4851400" y="5651500"/>
          <p14:tracePt t="129236" x="4838700" y="5651500"/>
          <p14:tracePt t="129251" x="4826000" y="5651500"/>
          <p14:tracePt t="129268" x="4787900" y="5651500"/>
          <p14:tracePt t="129285" x="4756150" y="5651500"/>
          <p14:tracePt t="129301" x="4718050" y="5651500"/>
          <p14:tracePt t="129318" x="4692650" y="5651500"/>
          <p14:tracePt t="129337" x="4654550" y="5651500"/>
          <p14:tracePt t="129351" x="4641850" y="5651500"/>
          <p14:tracePt t="129367" x="4635500" y="5651500"/>
          <p14:tracePt t="129385" x="4610100" y="5651500"/>
          <p14:tracePt t="129401" x="4591050" y="5651500"/>
          <p14:tracePt t="129418" x="4565650" y="5651500"/>
          <p14:tracePt t="129434" x="4502150" y="5651500"/>
          <p14:tracePt t="129451" x="4438650" y="5651500"/>
          <p14:tracePt t="129468" x="4419600" y="5645150"/>
          <p14:tracePt t="129485" x="4400550" y="5645150"/>
          <p14:tracePt t="129502" x="4394200" y="5645150"/>
          <p14:tracePt t="129518" x="4381500" y="5645150"/>
          <p14:tracePt t="129535" x="4356100" y="5645150"/>
          <p14:tracePt t="129551" x="4343400" y="5645150"/>
          <p14:tracePt t="129554" x="4337050" y="5645150"/>
          <p14:tracePt t="129569" x="4324350" y="5645150"/>
          <p14:tracePt t="129585" x="4318000" y="5638800"/>
          <p14:tracePt t="129602" x="4292600" y="5638800"/>
          <p14:tracePt t="129618" x="4260850" y="5632450"/>
          <p14:tracePt t="129635" x="4254500" y="5626100"/>
          <p14:tracePt t="129651" x="4241800" y="5626100"/>
          <p14:tracePt t="129702" x="4229100" y="5619750"/>
          <p14:tracePt t="129718" x="4216400" y="5607050"/>
          <p14:tracePt t="129734" x="4210050" y="5607050"/>
          <p14:tracePt t="129823" x="4203700" y="5607050"/>
          <p14:tracePt t="129832" x="4197350" y="5600700"/>
          <p14:tracePt t="129839" x="4191000" y="5600700"/>
          <p14:tracePt t="129852" x="4184650" y="5600700"/>
          <p14:tracePt t="129868" x="4178300" y="5600700"/>
          <p14:tracePt t="130027" x="4171950" y="5600700"/>
          <p14:tracePt t="130045" x="4165600" y="5600700"/>
          <p14:tracePt t="130061" x="4159250" y="5600700"/>
          <p14:tracePt t="130073" x="4159250" y="5619750"/>
          <p14:tracePt t="130084" x="4152900" y="5632450"/>
          <p14:tracePt t="130101" x="4152900" y="5657850"/>
          <p14:tracePt t="130118" x="4146550" y="5689600"/>
          <p14:tracePt t="130134" x="4146550" y="5715000"/>
          <p14:tracePt t="130137" x="4146550" y="5721350"/>
          <p14:tracePt t="130153" x="4146550" y="5753100"/>
          <p14:tracePt t="130168" x="4146550" y="5765800"/>
          <p14:tracePt t="130185" x="4146550" y="5784850"/>
          <p14:tracePt t="130202" x="4146550" y="5803900"/>
          <p14:tracePt t="130218" x="4146550" y="5816600"/>
          <p14:tracePt t="130235" x="4146550" y="5829300"/>
          <p14:tracePt t="130251" x="4146550" y="5848350"/>
          <p14:tracePt t="130268" x="4146550" y="5880100"/>
          <p14:tracePt t="130285" x="4146550" y="5886450"/>
          <p14:tracePt t="130301" x="4146550" y="5892800"/>
          <p14:tracePt t="130317" x="4140200" y="5892800"/>
          <p14:tracePt t="130532" x="4152900" y="5892800"/>
          <p14:tracePt t="130544" x="4229100" y="5892800"/>
          <p14:tracePt t="130553" x="4260850" y="5892800"/>
          <p14:tracePt t="130569" x="4318000" y="5880100"/>
          <p14:tracePt t="130585" x="4381500" y="5880100"/>
          <p14:tracePt t="130603" x="4432300" y="5880100"/>
          <p14:tracePt t="130618" x="4451350" y="5880100"/>
          <p14:tracePt t="130635" x="4470400" y="5880100"/>
          <p14:tracePt t="130651" x="4476750" y="5873750"/>
          <p14:tracePt t="130667" x="4508500" y="5867400"/>
          <p14:tracePt t="130684" x="4578350" y="5867400"/>
          <p14:tracePt t="130701" x="4667250" y="5867400"/>
          <p14:tracePt t="130718" x="4705350" y="5867400"/>
          <p14:tracePt t="130735" x="4718050" y="5867400"/>
          <p14:tracePt t="130769" x="4737100" y="5867400"/>
          <p14:tracePt t="130785" x="4762500" y="5867400"/>
          <p14:tracePt t="130802" x="4794250" y="5867400"/>
          <p14:tracePt t="130818" x="4813300" y="5867400"/>
          <p14:tracePt t="130834" x="4832350" y="5867400"/>
          <p14:tracePt t="130851" x="4845050" y="5867400"/>
          <p14:tracePt t="130868" x="4876800" y="5867400"/>
          <p14:tracePt t="130886" x="4908550" y="5867400"/>
          <p14:tracePt t="130901" x="4921250" y="5867400"/>
          <p14:tracePt t="130935" x="4933950" y="5867400"/>
          <p14:tracePt t="130969" x="4940300" y="5867400"/>
          <p14:tracePt t="130985" x="4959350" y="5867400"/>
          <p14:tracePt t="131002" x="4972050" y="5867400"/>
          <p14:tracePt t="131017" x="4997450" y="5873750"/>
          <p14:tracePt t="131034" x="5010150" y="5873750"/>
          <p14:tracePt t="131051" x="5022850" y="5873750"/>
          <p14:tracePt t="131068" x="5035550" y="5873750"/>
          <p14:tracePt t="131085" x="5041900" y="5880100"/>
          <p14:tracePt t="131101" x="5048250" y="5880100"/>
          <p14:tracePt t="131118" x="5060950" y="5880100"/>
          <p14:tracePt t="131134" x="5067300" y="5880100"/>
          <p14:tracePt t="131151" x="5080000" y="5880100"/>
          <p14:tracePt t="131170" x="5092700" y="5880100"/>
          <p14:tracePt t="131185" x="5099050" y="5886450"/>
          <p14:tracePt t="131202" x="5111750" y="5886450"/>
          <p14:tracePt t="131217" x="5118100" y="5886450"/>
          <p14:tracePt t="131337" x="5130800" y="5886450"/>
          <p14:tracePt t="131458" x="5143500" y="5880100"/>
          <p14:tracePt t="131472" x="5149850" y="5880100"/>
          <p14:tracePt t="131487" x="5156200" y="5873750"/>
          <p14:tracePt t="131501" x="5168900" y="5867400"/>
          <p14:tracePt t="131517" x="5175250" y="5867400"/>
          <p14:tracePt t="131535" x="5175250" y="5861050"/>
          <p14:tracePt t="131552" x="5181600" y="5861050"/>
          <p14:tracePt t="131569" x="5187950" y="5842000"/>
          <p14:tracePt t="131585" x="5194300" y="5822950"/>
          <p14:tracePt t="131619" x="5194300" y="5816600"/>
          <p14:tracePt t="131668" x="5194300" y="5803900"/>
          <p14:tracePt t="131685" x="5194300" y="5784850"/>
          <p14:tracePt t="131701" x="5194300" y="5772150"/>
          <p14:tracePt t="131718" x="5194300" y="5759450"/>
          <p14:tracePt t="131752" x="5194300" y="5753100"/>
          <p14:tracePt t="143057" x="5092700" y="5753100"/>
          <p14:tracePt t="143068" x="4870450" y="5797550"/>
          <p14:tracePt t="143084" x="4616450" y="5842000"/>
          <p14:tracePt t="143100" x="4610100" y="5842000"/>
          <p14:tracePt t="143442" x="4603750" y="5842000"/>
          <p14:tracePt t="143454" x="4597400" y="5842000"/>
          <p14:tracePt t="143467" x="4591050" y="5842000"/>
          <p14:tracePt t="143484" x="4572000" y="5842000"/>
          <p14:tracePt t="143500" x="4540250" y="5842000"/>
          <p14:tracePt t="143517" x="4489450" y="5835650"/>
          <p14:tracePt t="143533" x="4451350" y="5835650"/>
          <p14:tracePt t="143551" x="4432300" y="5829300"/>
          <p14:tracePt t="143567" x="4419600" y="5829300"/>
          <p14:tracePt t="143570" x="4406900" y="5829300"/>
          <p14:tracePt t="143584" x="4400550" y="5829300"/>
          <p14:tracePt t="143601" x="4362450" y="5829300"/>
          <p14:tracePt t="143617" x="4330700" y="5816600"/>
          <p14:tracePt t="143633" x="4305300" y="5810250"/>
          <p14:tracePt t="143650" x="4292600" y="5803900"/>
          <p14:tracePt t="143668" x="4286250" y="5797550"/>
          <p14:tracePt t="143683" x="4279900" y="5797550"/>
          <p14:tracePt t="143700" x="4260850" y="5797550"/>
          <p14:tracePt t="143716" x="4248150" y="5791200"/>
          <p14:tracePt t="143734" x="4222750" y="5791200"/>
          <p14:tracePt t="143751" x="4210050" y="5791200"/>
          <p14:tracePt t="143872" x="4222750" y="5791200"/>
          <p14:tracePt t="143880" x="4235450" y="5791200"/>
          <p14:tracePt t="143890" x="4254500" y="5791200"/>
          <p14:tracePt t="143901" x="4273550" y="5791200"/>
          <p14:tracePt t="143916" x="4298950" y="5791200"/>
          <p14:tracePt t="143933" x="4324350" y="5791200"/>
          <p14:tracePt t="143950" x="4343400" y="5791200"/>
          <p14:tracePt t="143967" x="4356100" y="5791200"/>
          <p14:tracePt t="143984" x="4387850" y="5791200"/>
          <p14:tracePt t="144001" x="4438650" y="5797550"/>
          <p14:tracePt t="144017" x="4451350" y="5797550"/>
          <p14:tracePt t="144035" x="4464050" y="5797550"/>
          <p14:tracePt t="144066" x="4470400" y="5797550"/>
          <p14:tracePt t="144083" x="4489450" y="5797550"/>
          <p14:tracePt t="144100" x="4508500" y="5797550"/>
          <p14:tracePt t="144117" x="4540250" y="5797550"/>
          <p14:tracePt t="144133" x="4559300" y="5797550"/>
          <p14:tracePt t="144150" x="4584700" y="5797550"/>
          <p14:tracePt t="144169" x="4635500" y="5803900"/>
          <p14:tracePt t="144183" x="4641850" y="5803900"/>
          <p14:tracePt t="144202" x="4673600" y="5816600"/>
          <p14:tracePt t="144217" x="4699000" y="5816600"/>
          <p14:tracePt t="144234" x="4730750" y="5816600"/>
          <p14:tracePt t="144250" x="4781550" y="5816600"/>
          <p14:tracePt t="144267" x="4800600" y="5816600"/>
          <p14:tracePt t="144282" x="4819650" y="5816600"/>
          <p14:tracePt t="144300" x="4832350" y="5816600"/>
          <p14:tracePt t="144316" x="4845050" y="5816600"/>
          <p14:tracePt t="144333" x="4876800" y="5822950"/>
          <p14:tracePt t="144350" x="4921250" y="5829300"/>
          <p14:tracePt t="144366" x="4933950" y="5829300"/>
          <p14:tracePt t="144408" x="4946650" y="5829300"/>
          <p14:tracePt t="144434" x="4972050" y="5829300"/>
          <p14:tracePt t="144450" x="4997450" y="5829300"/>
          <p14:tracePt t="144466" x="5016500" y="5829300"/>
          <p14:tracePt t="144484" x="5022850" y="5829300"/>
          <p14:tracePt t="144500" x="5041900" y="5829300"/>
          <p14:tracePt t="144516" x="5060950" y="5829300"/>
          <p14:tracePt t="144533" x="5099050" y="5829300"/>
          <p14:tracePt t="144550" x="5143500" y="5829300"/>
          <p14:tracePt t="144566" x="5187950" y="5829300"/>
          <p14:tracePt t="144583" x="5194300" y="5829300"/>
          <p14:tracePt t="144640" x="5200650" y="5829300"/>
          <p14:tracePt t="144648" x="5207000" y="5829300"/>
          <p14:tracePt t="144655" x="5213350" y="5829300"/>
          <p14:tracePt t="145147" x="5207000" y="5829300"/>
          <p14:tracePt t="145157" x="5200650" y="5829300"/>
          <p14:tracePt t="145457" x="5238750" y="5797550"/>
          <p14:tracePt t="145471" x="5334000" y="5734050"/>
          <p14:tracePt t="145472" x="5518150" y="5632450"/>
          <p14:tracePt t="145485" x="5708650" y="5486400"/>
          <p14:tracePt t="145500" x="6102350" y="5137150"/>
          <p14:tracePt t="145516" x="6394450" y="4692650"/>
          <p14:tracePt t="145533" x="6534150" y="4337050"/>
          <p14:tracePt t="145550" x="6610350" y="4159250"/>
          <p14:tracePt t="145567" x="6667500" y="4051300"/>
          <p14:tracePt t="145570" x="6692900" y="4013200"/>
          <p14:tracePt t="145584" x="6718300" y="3962400"/>
          <p14:tracePt t="145586" x="6743700" y="3924300"/>
          <p14:tracePt t="145601" x="6788150" y="3848100"/>
          <p14:tracePt t="145617" x="6826250" y="3752850"/>
          <p14:tracePt t="145634" x="6877050" y="3670300"/>
          <p14:tracePt t="145650" x="6927850" y="3613150"/>
          <p14:tracePt t="145666" x="6953250" y="3581400"/>
          <p14:tracePt t="145683" x="6953250" y="3562350"/>
          <p14:tracePt t="145717" x="6953250" y="3556000"/>
          <p14:tracePt t="145734" x="6953250" y="3543300"/>
          <p14:tracePt t="145751" x="6953250" y="3536950"/>
          <p14:tracePt t="145766" x="6953250" y="3530600"/>
          <p14:tracePt t="145783" x="6940550" y="3517900"/>
          <p14:tracePt t="145801" x="6807200" y="3517900"/>
          <p14:tracePt t="145817" x="6648450" y="3581400"/>
          <p14:tracePt t="145834" x="6356350" y="3708400"/>
          <p14:tracePt t="145849" x="6007100" y="3892550"/>
          <p14:tracePt t="145866" x="5753100" y="4038600"/>
          <p14:tracePt t="145883" x="5543550" y="4133850"/>
          <p14:tracePt t="145900" x="5359400" y="4216400"/>
          <p14:tracePt t="145917" x="5226050" y="4286250"/>
          <p14:tracePt t="145933" x="5105400" y="4356100"/>
          <p14:tracePt t="145950" x="4997450" y="4438650"/>
          <p14:tracePt t="145967" x="4895850" y="4514850"/>
          <p14:tracePt t="145969" x="4876800" y="4527550"/>
          <p14:tracePt t="145985" x="4851400" y="4546600"/>
          <p14:tracePt t="146001" x="4819650" y="4572000"/>
          <p14:tracePt t="146017" x="4775200" y="4603750"/>
          <p14:tracePt t="146034" x="4724400" y="4635500"/>
          <p14:tracePt t="146050" x="4667250" y="4673600"/>
          <p14:tracePt t="146066" x="4584700" y="4711700"/>
          <p14:tracePt t="146083" x="4476750" y="4756150"/>
          <p14:tracePt t="146100" x="4356100" y="4826000"/>
          <p14:tracePt t="146117" x="4292600" y="4876800"/>
          <p14:tracePt t="146133" x="4279900" y="4895850"/>
          <p14:tracePt t="146150" x="4254500" y="4927600"/>
          <p14:tracePt t="146152" x="4241800" y="4940300"/>
          <p14:tracePt t="146166" x="4229100" y="4959350"/>
          <p14:tracePt t="146185" x="4165600" y="5041900"/>
          <p14:tracePt t="146200" x="4121150" y="5092700"/>
          <p14:tracePt t="146217" x="4102100" y="5105400"/>
          <p14:tracePt t="146235" x="4089400" y="5118100"/>
          <p14:tracePt t="146250" x="4051300" y="5149850"/>
          <p14:tracePt t="146266" x="3987800" y="5181600"/>
          <p14:tracePt t="146283" x="3956050" y="5200650"/>
          <p14:tracePt t="146299" x="3943350" y="5207000"/>
          <p14:tracePt t="146333" x="3937000" y="5219700"/>
          <p14:tracePt t="146350" x="3917950" y="5232400"/>
          <p14:tracePt t="146366" x="3892550" y="5257800"/>
          <p14:tracePt t="146369" x="3860800" y="5276850"/>
          <p14:tracePt t="146385" x="3810000" y="5308600"/>
          <p14:tracePt t="146401" x="3759200" y="5334000"/>
          <p14:tracePt t="146418" x="3746500" y="5340350"/>
          <p14:tracePt t="146467" x="3740150" y="5346700"/>
          <p14:tracePt t="146483" x="3727450" y="5359400"/>
          <p14:tracePt t="146500" x="3683000" y="5384800"/>
          <p14:tracePt t="146516" x="3657600" y="5410200"/>
          <p14:tracePt t="146533" x="3606800" y="5435600"/>
          <p14:tracePt t="146550" x="3594100" y="5448300"/>
          <p14:tracePt t="146566" x="3587750" y="5454650"/>
          <p14:tracePt t="146583" x="3581400" y="5467350"/>
          <p14:tracePt t="146601" x="3568700" y="5499100"/>
          <p14:tracePt t="146617" x="3556000" y="5524500"/>
          <p14:tracePt t="146634" x="3549650" y="5556250"/>
          <p14:tracePt t="146650" x="3543300" y="5562600"/>
          <p14:tracePt t="146666" x="3543300" y="5575300"/>
          <p14:tracePt t="146683" x="3543300" y="5594350"/>
          <p14:tracePt t="146700" x="3543300" y="5600700"/>
          <p14:tracePt t="146716" x="3543300" y="5613400"/>
          <p14:tracePt t="146733" x="3543300" y="5626100"/>
          <p14:tracePt t="146749" x="3536950" y="5638800"/>
          <p14:tracePt t="146766" x="3536950" y="5657850"/>
          <p14:tracePt t="146783" x="3530600" y="5683250"/>
          <p14:tracePt t="146786" x="3524250" y="5689600"/>
          <p14:tracePt t="146801" x="3524250" y="5715000"/>
          <p14:tracePt t="146818" x="3517900" y="5727700"/>
          <p14:tracePt t="146835" x="3517900" y="5734050"/>
          <p14:tracePt t="146850" x="3517900" y="5740400"/>
          <p14:tracePt t="146866" x="3517900" y="5753100"/>
          <p14:tracePt t="146884" x="3517900" y="5759450"/>
          <p14:tracePt t="146900" x="3517900" y="5772150"/>
          <p14:tracePt t="146916" x="3524250" y="5797550"/>
          <p14:tracePt t="146950" x="3530600" y="5803900"/>
          <p14:tracePt t="146967" x="3530600" y="5810250"/>
          <p14:tracePt t="146983" x="3536950" y="5810250"/>
          <p14:tracePt t="147001" x="3549650" y="5822950"/>
          <p14:tracePt t="147017" x="3581400" y="5822950"/>
          <p14:tracePt t="147034" x="3613150" y="5835650"/>
          <p14:tracePt t="147050" x="3651250" y="5835650"/>
          <p14:tracePt t="147067" x="3670300" y="5842000"/>
          <p14:tracePt t="147083" x="3676650" y="5842000"/>
          <p14:tracePt t="147100" x="3702050" y="5854700"/>
          <p14:tracePt t="147117" x="3708400" y="5861050"/>
          <p14:tracePt t="147133" x="3733800" y="5861050"/>
          <p14:tracePt t="147150" x="3784600" y="5861050"/>
          <p14:tracePt t="147168" x="3854450" y="5861050"/>
          <p14:tracePt t="147183" x="3867150" y="5861050"/>
          <p14:tracePt t="147200" x="3892550" y="5861050"/>
          <p14:tracePt t="147217" x="3905250" y="5861050"/>
          <p14:tracePt t="147234" x="3937000" y="5861050"/>
          <p14:tracePt t="147250" x="4032250" y="5861050"/>
          <p14:tracePt t="147266" x="4254500" y="5861050"/>
          <p14:tracePt t="147283" x="4445000" y="5873750"/>
          <p14:tracePt t="147300" x="4540250" y="5892800"/>
          <p14:tracePt t="147317" x="4572000" y="5892800"/>
          <p14:tracePt t="147334" x="4578350" y="5892800"/>
          <p14:tracePt t="147350" x="4610100" y="5892800"/>
          <p14:tracePt t="147366" x="4699000" y="5892800"/>
          <p14:tracePt t="147383" x="4838700" y="5892800"/>
          <p14:tracePt t="147386" x="4889500" y="5892800"/>
          <p14:tracePt t="147400" x="4921250" y="5892800"/>
          <p14:tracePt t="147416" x="4946650" y="5892800"/>
          <p14:tracePt t="147467" x="4959350" y="5892800"/>
          <p14:tracePt t="147482" x="4965700" y="5892800"/>
          <p14:tracePt t="147500" x="4978400" y="5892800"/>
          <p14:tracePt t="147516" x="4997450" y="5892800"/>
          <p14:tracePt t="147533" x="5022850" y="5892800"/>
          <p14:tracePt t="147550" x="5035550" y="5892800"/>
          <p14:tracePt t="147567" x="5048250" y="5892800"/>
          <p14:tracePt t="147583" x="5060950" y="5892800"/>
          <p14:tracePt t="147600" x="5067300" y="5892800"/>
          <p14:tracePt t="147617" x="5092700" y="5899150"/>
          <p14:tracePt t="147634" x="5111750" y="5899150"/>
          <p14:tracePt t="147649" x="5130800" y="5905500"/>
          <p14:tracePt t="147667" x="5149850" y="5905500"/>
          <p14:tracePt t="147683" x="5156200" y="5911850"/>
          <p14:tracePt t="147700" x="5194300" y="5911850"/>
          <p14:tracePt t="147717" x="5213350" y="5918200"/>
          <p14:tracePt t="147733" x="5219700" y="5918200"/>
          <p14:tracePt t="147767" x="5226050" y="5918200"/>
          <p14:tracePt t="147802" x="5232400" y="5918200"/>
          <p14:tracePt t="147818" x="5232400" y="5905500"/>
          <p14:tracePt t="147834" x="5232400" y="5873750"/>
          <p14:tracePt t="147849" x="5232400" y="5848350"/>
          <p14:tracePt t="147867" x="5232400" y="5822950"/>
          <p14:tracePt t="147883" x="5232400" y="5816600"/>
          <p14:tracePt t="147899" x="5232400" y="5803900"/>
          <p14:tracePt t="147917" x="5232400" y="5797550"/>
          <p14:tracePt t="147933" x="5232400" y="5765800"/>
          <p14:tracePt t="147950" x="5238750" y="5734050"/>
          <p14:tracePt t="147967" x="5238750" y="5715000"/>
          <p14:tracePt t="147985" x="5245100" y="5695950"/>
          <p14:tracePt t="148017" x="5245100" y="5683250"/>
          <p14:tracePt t="148034" x="5251450" y="5670550"/>
          <p14:tracePt t="148049" x="5251450" y="5657850"/>
          <p14:tracePt t="148066" x="5251450" y="5645150"/>
          <p14:tracePt t="148083" x="5251450" y="5638800"/>
          <p14:tracePt t="148100" x="5251450" y="5626100"/>
          <p14:tracePt t="148152" x="5245100" y="5619750"/>
          <p14:tracePt t="148165" x="5238750" y="5619750"/>
          <p14:tracePt t="148185" x="5187950" y="5619750"/>
          <p14:tracePt t="148200" x="5080000" y="5632450"/>
          <p14:tracePt t="148217" x="4959350" y="5645150"/>
          <p14:tracePt t="148234" x="4927600" y="5645150"/>
          <p14:tracePt t="148250" x="4895850" y="5645150"/>
          <p14:tracePt t="148267" x="4870450" y="5645150"/>
          <p14:tracePt t="148283" x="4826000" y="5645150"/>
          <p14:tracePt t="148299" x="4775200" y="5645150"/>
          <p14:tracePt t="148317" x="4705350" y="5645150"/>
          <p14:tracePt t="148333" x="4622800" y="5645150"/>
          <p14:tracePt t="148350" x="4533900" y="5645150"/>
          <p14:tracePt t="148366" x="4483100" y="5645150"/>
          <p14:tracePt t="148383" x="4438650" y="5645150"/>
          <p14:tracePt t="148399" x="4413250" y="5645150"/>
          <p14:tracePt t="148417" x="4324350" y="5651500"/>
          <p14:tracePt t="148434" x="4235450" y="5657850"/>
          <p14:tracePt t="148449" x="4159250" y="5664200"/>
          <p14:tracePt t="148467" x="4083050" y="5664200"/>
          <p14:tracePt t="148483" x="4038600" y="5664200"/>
          <p14:tracePt t="148499" x="4013200" y="5664200"/>
          <p14:tracePt t="148517" x="3987800" y="5664200"/>
          <p14:tracePt t="148533" x="3949700" y="5664200"/>
          <p14:tracePt t="148550" x="3898900" y="5664200"/>
          <p14:tracePt t="148567" x="3822700" y="5664200"/>
          <p14:tracePt t="148583" x="3752850" y="5664200"/>
          <p14:tracePt t="148600" x="3721100" y="5664200"/>
          <p14:tracePt t="148617" x="3702050" y="5664200"/>
          <p14:tracePt t="148650" x="3689350" y="5664200"/>
          <p14:tracePt t="148666" x="3663950" y="5657850"/>
          <p14:tracePt t="148683" x="3625850" y="5657850"/>
          <p14:tracePt t="148700" x="3556000" y="5657850"/>
          <p14:tracePt t="148717" x="3492500" y="5657850"/>
          <p14:tracePt t="148733" x="3460750" y="5657850"/>
          <p14:tracePt t="148857" x="3454400" y="5657850"/>
          <p14:tracePt t="148897" x="3448050" y="5657850"/>
          <p14:tracePt t="148905" x="3448050" y="5664200"/>
          <p14:tracePt t="148918" x="3448050" y="5676900"/>
          <p14:tracePt t="148933" x="3441700" y="5715000"/>
          <p14:tracePt t="148950" x="3422650" y="5772150"/>
          <p14:tracePt t="148966" x="3422650" y="5810250"/>
          <p14:tracePt t="148983" x="3422650" y="5842000"/>
          <p14:tracePt t="149017" x="3422650" y="5848350"/>
          <p14:tracePt t="149033" x="3422650" y="5854700"/>
          <p14:tracePt t="150272" x="3422650" y="5848350"/>
          <p14:tracePt t="150289" x="3416300" y="5835650"/>
          <p14:tracePt t="150296" x="3416300" y="5829300"/>
          <p14:tracePt t="150317" x="3409950" y="5816600"/>
          <p14:tracePt t="150332" x="3397250" y="5803900"/>
          <p14:tracePt t="150350" x="3397250" y="5797550"/>
          <p14:tracePt t="150366" x="3390900" y="5784850"/>
          <p14:tracePt t="150369" x="3384550" y="5778500"/>
          <p14:tracePt t="150400" x="3359150" y="5765800"/>
          <p14:tracePt t="150416" x="3359150" y="5759450"/>
          <p14:tracePt t="150435" x="3352800" y="5759450"/>
          <p14:tracePt t="150467" x="3340100" y="5753100"/>
          <p14:tracePt t="150500" x="3321050" y="5753100"/>
          <p14:tracePt t="150517" x="3308350" y="5753100"/>
          <p14:tracePt t="150533" x="3295650" y="5746750"/>
          <p14:tracePt t="150549" x="3282950" y="5740400"/>
          <p14:tracePt t="150566" x="3270250" y="5727700"/>
          <p14:tracePt t="150600" x="3257550" y="5715000"/>
          <p14:tracePt t="150617" x="3238500" y="5708650"/>
          <p14:tracePt t="150633" x="3213100" y="5702300"/>
          <p14:tracePt t="150650" x="3194050" y="5695950"/>
          <p14:tracePt t="150667" x="3168650" y="5689600"/>
          <p14:tracePt t="150683" x="3143250" y="5676900"/>
          <p14:tracePt t="150699" x="3105150" y="5670550"/>
          <p14:tracePt t="150716" x="3067050" y="5657850"/>
          <p14:tracePt t="150733" x="3035300" y="5657850"/>
          <p14:tracePt t="150750" x="2997200" y="5651500"/>
          <p14:tracePt t="150766" x="2965450" y="5651500"/>
          <p14:tracePt t="150783" x="2933700" y="5651500"/>
          <p14:tracePt t="150799" x="2876550" y="5651500"/>
          <p14:tracePt t="150817" x="2794000" y="5651500"/>
          <p14:tracePt t="150834" x="2730500" y="5651500"/>
          <p14:tracePt t="150850" x="2692400" y="5651500"/>
          <p14:tracePt t="150866" x="2673350" y="5651500"/>
          <p14:tracePt t="150882" x="2654300" y="5651500"/>
          <p14:tracePt t="150899" x="2647950" y="5651500"/>
          <p14:tracePt t="150917" x="2628900" y="5657850"/>
          <p14:tracePt t="150933" x="2603500" y="5664200"/>
          <p14:tracePt t="150949" x="2584450" y="5670550"/>
          <p14:tracePt t="150966" x="2578100" y="5683250"/>
          <p14:tracePt t="150983" x="2578100" y="5689600"/>
          <p14:tracePt t="151000" x="2578100" y="5702300"/>
          <p14:tracePt t="151017" x="2578100" y="5727700"/>
          <p14:tracePt t="151033" x="2578100" y="5746750"/>
          <p14:tracePt t="151050" x="2578100" y="5759450"/>
          <p14:tracePt t="151067" x="2603500" y="5778500"/>
          <p14:tracePt t="151083" x="2635250" y="5797550"/>
          <p14:tracePt t="151100" x="2711450" y="5822950"/>
          <p14:tracePt t="151116" x="2762250" y="5842000"/>
          <p14:tracePt t="151133" x="2781300" y="5848350"/>
          <p14:tracePt t="151149" x="2825750" y="5861050"/>
          <p14:tracePt t="151167" x="2857500" y="5867400"/>
          <p14:tracePt t="151169" x="2870200" y="5867400"/>
          <p14:tracePt t="151183" x="2882900" y="5867400"/>
          <p14:tracePt t="151200" x="2901950" y="5873750"/>
          <p14:tracePt t="151217" x="2940050" y="5873750"/>
          <p14:tracePt t="151234" x="2965450" y="5873750"/>
          <p14:tracePt t="151250" x="3016250" y="5873750"/>
          <p14:tracePt t="151266" x="3079750" y="5873750"/>
          <p14:tracePt t="151283" x="3111500" y="5873750"/>
          <p14:tracePt t="151299" x="3136900" y="5867400"/>
          <p14:tracePt t="151316" x="3162300" y="5854700"/>
          <p14:tracePt t="151332" x="3213100" y="5829300"/>
          <p14:tracePt t="151349" x="3282950" y="5791200"/>
          <p14:tracePt t="151367" x="3340100" y="5746750"/>
          <p14:tracePt t="151369" x="3346450" y="5746750"/>
          <p14:tracePt t="151383" x="3352800" y="5740400"/>
          <p14:tracePt t="151400" x="3365500" y="5721350"/>
          <p14:tracePt t="151419" x="3365500" y="5702300"/>
          <p14:tracePt t="151434" x="3365500" y="5670550"/>
          <p14:tracePt t="151450" x="3340100" y="5645150"/>
          <p14:tracePt t="151466" x="3308350" y="5613400"/>
          <p14:tracePt t="151483" x="3302000" y="5607050"/>
          <p14:tracePt t="151499" x="3257550" y="5594350"/>
          <p14:tracePt t="151517" x="3181350" y="5588000"/>
          <p14:tracePt t="151533" x="3111500" y="5575300"/>
          <p14:tracePt t="151549" x="3067050" y="5575300"/>
          <p14:tracePt t="151566" x="3035300" y="5575300"/>
          <p14:tracePt t="151583" x="3003550" y="5575300"/>
          <p14:tracePt t="151599" x="2984500" y="5588000"/>
          <p14:tracePt t="151617" x="2927350" y="5613400"/>
          <p14:tracePt t="151633" x="2882900" y="5638800"/>
          <p14:tracePt t="151651" x="2863850" y="5651500"/>
          <p14:tracePt t="151666" x="2851150" y="5664200"/>
          <p14:tracePt t="151682" x="2851150" y="5676900"/>
          <p14:tracePt t="151699" x="2851150" y="5689600"/>
          <p14:tracePt t="151716" x="2851150" y="5715000"/>
          <p14:tracePt t="151733" x="2863850" y="5727700"/>
          <p14:tracePt t="151749" x="2895600" y="5759450"/>
          <p14:tracePt t="151766" x="2933700" y="5797550"/>
          <p14:tracePt t="151783" x="2952750" y="5822950"/>
          <p14:tracePt t="151800" x="2984500" y="5848350"/>
          <p14:tracePt t="151817" x="3009900" y="5873750"/>
          <p14:tracePt t="151833" x="3035300" y="5880100"/>
          <p14:tracePt t="151850" x="3067050" y="5880100"/>
          <p14:tracePt t="151866" x="3124200" y="5880100"/>
          <p14:tracePt t="151882" x="3225800" y="5880100"/>
          <p14:tracePt t="151899" x="3371850" y="5880100"/>
          <p14:tracePt t="151917" x="3511550" y="5880100"/>
          <p14:tracePt t="151919" x="3556000" y="5880100"/>
          <p14:tracePt t="151932" x="3600450" y="5880100"/>
          <p14:tracePt t="152002" x="3606800" y="5880100"/>
          <p14:tracePt t="152018" x="3644900" y="5873750"/>
          <p14:tracePt t="152023" x="3740150" y="5873750"/>
          <p14:tracePt t="152033" x="3854450" y="5873750"/>
          <p14:tracePt t="152050" x="4133850" y="5873750"/>
          <p14:tracePt t="152066" x="4318000" y="5873750"/>
          <p14:tracePt t="152083" x="4451350" y="5873750"/>
          <p14:tracePt t="152099" x="4552950" y="5861050"/>
          <p14:tracePt t="152116" x="4679950" y="5861050"/>
          <p14:tracePt t="152132" x="4768850" y="5842000"/>
          <p14:tracePt t="152149" x="4800600" y="5835650"/>
          <p14:tracePt t="152166" x="4806950" y="5835650"/>
          <p14:tracePt t="152183" x="4813300" y="5829300"/>
          <p14:tracePt t="152199" x="4838700" y="5822950"/>
          <p14:tracePt t="152217" x="4908550" y="5822950"/>
          <p14:tracePt t="152234" x="4921250" y="5816600"/>
          <p14:tracePt t="152283" x="4940300" y="5816600"/>
          <p14:tracePt t="152299" x="4997450" y="5810250"/>
          <p14:tracePt t="152316" x="5137150" y="5784850"/>
          <p14:tracePt t="152333" x="5257800" y="5759450"/>
          <p14:tracePt t="152350" x="5270500" y="5759450"/>
          <p14:tracePt t="152402" x="5276850" y="5759450"/>
          <p14:tracePt t="152417" x="5295900" y="5746750"/>
          <p14:tracePt t="152434" x="5365750" y="5727700"/>
          <p14:tracePt t="152450" x="5467350" y="5708650"/>
          <p14:tracePt t="152466" x="5473700" y="5708650"/>
          <p14:tracePt t="152707" x="5518150" y="5689600"/>
          <p14:tracePt t="152724" x="5810250" y="5556250"/>
          <p14:tracePt t="152734" x="6076950" y="5422900"/>
          <p14:tracePt t="152749" x="6699250" y="5105400"/>
          <p14:tracePt t="152766" x="7327900" y="4730750"/>
          <p14:tracePt t="152783" x="7918450" y="4298950"/>
          <p14:tracePt t="152799" x="8705850" y="3937000"/>
          <p14:tracePt t="152817" x="10153650" y="3429000"/>
          <p14:tracePt t="152833" x="10706100" y="3187700"/>
          <p14:tracePt t="152850" x="10807700" y="3111500"/>
          <p14:tracePt t="152866" x="10814050" y="3086100"/>
          <p14:tracePt t="152883" x="10814050" y="3054350"/>
          <p14:tracePt t="152900" x="10820400" y="3048000"/>
          <p14:tracePt t="153000" x="10826750" y="3035300"/>
          <p14:tracePt t="153018" x="10839450" y="3022600"/>
          <p14:tracePt t="153025" x="10852150" y="3009900"/>
          <p14:tracePt t="153035" x="10871200" y="2997200"/>
          <p14:tracePt t="153050" x="10928350" y="2952750"/>
          <p14:tracePt t="153066" x="10966450" y="2927350"/>
          <p14:tracePt t="153083" x="11023600" y="2908300"/>
          <p14:tracePt t="153099" x="11112500" y="2882900"/>
          <p14:tracePt t="153116" x="11258550" y="2838450"/>
          <p14:tracePt t="153133" x="11385550" y="2762250"/>
          <p14:tracePt t="153150" x="11480800" y="2698750"/>
          <p14:tracePt t="153166" x="11518900" y="2647950"/>
          <p14:tracePt t="153182" x="11525250" y="2635250"/>
          <p14:tracePt t="153250" x="11531600" y="2622550"/>
          <p14:tracePt t="153255" x="11537950" y="2622550"/>
          <p14:tracePt t="153266" x="11544300" y="2609850"/>
          <p14:tracePt t="153282" x="11563350" y="2590800"/>
          <p14:tracePt t="153301" x="11588750" y="2552700"/>
          <p14:tracePt t="153317" x="11607800" y="2527300"/>
          <p14:tracePt t="153333" x="11677650" y="2470150"/>
          <p14:tracePt t="153349" x="11728450" y="2432050"/>
          <p14:tracePt t="153367" x="11753850" y="2413000"/>
          <p14:tracePt t="153448" x="11760200" y="2413000"/>
          <p14:tracePt t="153464" x="11766550" y="2406650"/>
          <p14:tracePt t="153536" x="11772900" y="2400300"/>
          <p14:tracePt t="153545" x="11779250" y="2400300"/>
          <p14:tracePt t="153555" x="11791950" y="2393950"/>
          <p14:tracePt t="153567" x="11798300" y="2393950"/>
          <p14:tracePt t="153584" x="11823700" y="2387600"/>
          <p14:tracePt t="153599" x="11836400" y="2374900"/>
          <p14:tracePt t="153617" x="11849100" y="2349500"/>
          <p14:tracePt t="153650" x="11849100" y="2336800"/>
          <p14:tracePt t="153667" x="11855450" y="2324100"/>
          <p14:tracePt t="153682" x="11855450" y="2317750"/>
          <p14:tracePt t="153700" x="11855450" y="2311400"/>
          <p14:tracePt t="153749" x="11861800" y="2305050"/>
          <p14:tracePt t="153792" x="11868150" y="2305050"/>
          <p14:tracePt t="153818" x="11880850" y="2311400"/>
          <p14:tracePt t="153833" x="11887200" y="2324100"/>
          <p14:tracePt t="153850" x="11893550" y="2349500"/>
          <p14:tracePt t="153866" x="11893550" y="2374900"/>
          <p14:tracePt t="153883" x="11893550" y="2393950"/>
          <p14:tracePt t="153899" x="11893550" y="2406650"/>
          <p14:tracePt t="153917" x="11893550" y="2425700"/>
          <p14:tracePt t="153933" x="11893550" y="2438400"/>
          <p14:tracePt t="153967" x="11893550" y="2457450"/>
          <p14:tracePt t="153982" x="11893550" y="2463800"/>
          <p14:tracePt t="153999" x="11893550" y="2470150"/>
          <p14:tracePt t="154017" x="11893550" y="2495550"/>
          <p14:tracePt t="154033" x="11880850" y="2508250"/>
          <p14:tracePt t="154050" x="11874500" y="2520950"/>
          <p14:tracePt t="154083" x="11868150" y="2527300"/>
          <p14:tracePt t="154133" x="11861800" y="2533650"/>
          <p14:tracePt t="154166" x="11855450" y="2533650"/>
          <p14:tracePt t="154183" x="11836400" y="2533650"/>
          <p14:tracePt t="154199" x="11823700" y="2533650"/>
          <p14:tracePt t="154217" x="11747500" y="2552700"/>
          <p14:tracePt t="154233" x="11696700" y="2559050"/>
          <p14:tracePt t="154250" x="11639550" y="2559050"/>
          <p14:tracePt t="154267" x="11569700" y="2559050"/>
          <p14:tracePt t="154282" x="11493500" y="2559050"/>
          <p14:tracePt t="154300" x="11430000" y="2559050"/>
          <p14:tracePt t="154316" x="11353800" y="2559050"/>
          <p14:tracePt t="154333" x="11163300" y="2559050"/>
          <p14:tracePt t="154348" x="10883900" y="2559050"/>
          <p14:tracePt t="154366" x="10642600" y="2559050"/>
          <p14:tracePt t="154383" x="10414000" y="2559050"/>
          <p14:tracePt t="154399" x="10242550" y="2552700"/>
          <p14:tracePt t="154417" x="10153650" y="2546350"/>
          <p14:tracePt t="154434" x="10115550" y="2546350"/>
          <p14:tracePt t="154450" x="10064750" y="2546350"/>
          <p14:tracePt t="154466" x="9963150" y="2546350"/>
          <p14:tracePt t="154482" x="9810750" y="2571750"/>
          <p14:tracePt t="154499" x="9645650" y="2578100"/>
          <p14:tracePt t="154516" x="9512300" y="2578100"/>
          <p14:tracePt t="154533" x="9417050" y="2578100"/>
          <p14:tracePt t="154535" x="9391650" y="2578100"/>
          <p14:tracePt t="154549" x="9372600" y="2578100"/>
          <p14:tracePt t="154567" x="9347200" y="2578100"/>
          <p14:tracePt t="154582" x="9315450" y="2578100"/>
          <p14:tracePt t="154599" x="9220200" y="2603500"/>
          <p14:tracePt t="154603" x="9118600" y="2603500"/>
          <p14:tracePt t="154617" x="8807450" y="2603500"/>
          <p14:tracePt t="154633" x="8566150" y="2603500"/>
          <p14:tracePt t="154650" x="8445500" y="2603500"/>
          <p14:tracePt t="154667" x="8401050" y="2603500"/>
          <p14:tracePt t="154682" x="8362950" y="2603500"/>
          <p14:tracePt t="154699" x="8305800" y="2603500"/>
          <p14:tracePt t="154716" x="8248650" y="2597150"/>
          <p14:tracePt t="154732" x="8166100" y="2597150"/>
          <p14:tracePt t="154749" x="8077200" y="2578100"/>
          <p14:tracePt t="154766" x="8051800" y="2578100"/>
          <p14:tracePt t="154818" x="8045450" y="2578100"/>
          <p14:tracePt t="154833" x="8020050" y="2578100"/>
          <p14:tracePt t="154850" x="7956550" y="2578100"/>
          <p14:tracePt t="154866" x="7893050" y="2565400"/>
          <p14:tracePt t="154882" x="7835900" y="2546350"/>
          <p14:tracePt t="154899" x="7804150" y="2540000"/>
          <p14:tracePt t="154917" x="7791450" y="2540000"/>
          <p14:tracePt t="157394" x="7747000" y="2540000"/>
          <p14:tracePt t="157405" x="7677150" y="2565400"/>
          <p14:tracePt t="157417" x="7493000" y="2686050"/>
          <p14:tracePt t="157433" x="7404100" y="2774950"/>
          <p14:tracePt t="157451" x="7327900" y="2857500"/>
          <p14:tracePt t="157466" x="7207250" y="2990850"/>
          <p14:tracePt t="157482" x="6991350" y="3251200"/>
          <p14:tracePt t="157499" x="6667500" y="3530600"/>
          <p14:tracePt t="157516" x="6299200" y="3797300"/>
          <p14:tracePt t="157532" x="6064250" y="3943350"/>
          <p14:tracePt t="157549" x="5937250" y="4006850"/>
          <p14:tracePt t="157566" x="5835650" y="4064000"/>
          <p14:tracePt t="157582" x="5759450" y="4121150"/>
          <p14:tracePt t="157586" x="5727700" y="4146550"/>
          <p14:tracePt t="157599" x="5664200" y="4191000"/>
          <p14:tracePt t="157617" x="5518150" y="4292600"/>
          <p14:tracePt t="157633" x="5435600" y="4343400"/>
          <p14:tracePt t="157650" x="5340350" y="4394200"/>
          <p14:tracePt t="157666" x="5219700" y="4438650"/>
          <p14:tracePt t="157682" x="5073650" y="4476750"/>
          <p14:tracePt t="157699" x="4972050" y="4533900"/>
          <p14:tracePt t="157716" x="4902200" y="4578350"/>
          <p14:tracePt t="157732" x="4889500" y="4610100"/>
          <p14:tracePt t="157749" x="4845050" y="4686300"/>
          <p14:tracePt t="157766" x="4800600" y="4775200"/>
          <p14:tracePt t="157782" x="4730750" y="4883150"/>
          <p14:tracePt t="157785" x="4686300" y="4959350"/>
          <p14:tracePt t="157800" x="4654550" y="5016500"/>
          <p14:tracePt t="157817" x="4546600" y="5168900"/>
          <p14:tracePt t="157833" x="4502150" y="5226050"/>
          <p14:tracePt t="157850" x="4489450" y="5264150"/>
          <p14:tracePt t="157866" x="4483100" y="5276850"/>
          <p14:tracePt t="157882" x="4470400" y="5314950"/>
          <p14:tracePt t="157899" x="4432300" y="5378450"/>
          <p14:tracePt t="157916" x="4400550" y="5448300"/>
          <p14:tracePt t="157932" x="4362450" y="5518150"/>
          <p14:tracePt t="157936" x="4349750" y="5524500"/>
          <p14:tracePt t="157949" x="4337050" y="5537200"/>
          <p14:tracePt t="157966" x="4324350" y="5549900"/>
          <p14:tracePt t="157983" x="4318000" y="5568950"/>
          <p14:tracePt t="157985" x="4311650" y="5568950"/>
          <p14:tracePt t="158017" x="4311650" y="5588000"/>
          <p14:tracePt t="158033" x="4311650" y="5607050"/>
          <p14:tracePt t="158049" x="4311650" y="5613400"/>
          <p14:tracePt t="158066" x="4298950" y="5632450"/>
          <p14:tracePt t="158082" x="4273550" y="5645150"/>
          <p14:tracePt t="158099" x="4273550" y="5651500"/>
          <p14:tracePt t="158132" x="4267200" y="5651500"/>
          <p14:tracePt t="158149" x="4260850" y="5657850"/>
          <p14:tracePt t="158166" x="4248150" y="5670550"/>
          <p14:tracePt t="158182" x="4203700" y="5702300"/>
          <p14:tracePt t="158185" x="4191000" y="5715000"/>
          <p14:tracePt t="158199" x="4178300" y="5727700"/>
          <p14:tracePt t="158217" x="4159250" y="5746750"/>
          <p14:tracePt t="158267" x="4159250" y="5753100"/>
          <p14:tracePt t="158818" x="4159250" y="5759450"/>
          <p14:tracePt t="158840" x="4165600" y="5759450"/>
          <p14:tracePt t="158850" x="4171950" y="5759450"/>
          <p14:tracePt t="158856" x="4178300" y="5759450"/>
          <p14:tracePt t="158882" x="4184650" y="5759450"/>
          <p14:tracePt t="158898" x="4191000" y="5759450"/>
          <p14:tracePt t="158917" x="4197350" y="5759450"/>
          <p14:tracePt t="158932" x="4235450" y="5753100"/>
          <p14:tracePt t="158949" x="4273550" y="5753100"/>
          <p14:tracePt t="158966" x="4305300" y="5753100"/>
          <p14:tracePt t="158982" x="4318000" y="5753100"/>
          <p14:tracePt t="158999" x="4330700" y="5753100"/>
          <p14:tracePt t="159002" x="4337050" y="5753100"/>
          <p14:tracePt t="159016" x="4349750" y="5753100"/>
          <p14:tracePt t="159033" x="4394200" y="5753100"/>
          <p14:tracePt t="159053" x="4413250" y="5753100"/>
          <p14:tracePt t="159066" x="4419600" y="5753100"/>
          <p14:tracePt t="159081" x="4432300" y="5753100"/>
          <p14:tracePt t="159099" x="4464050" y="5740400"/>
          <p14:tracePt t="159116" x="4508500" y="5740400"/>
          <p14:tracePt t="159132" x="4552950" y="5740400"/>
          <p14:tracePt t="159149" x="4578350" y="5740400"/>
          <p14:tracePt t="159183" x="4584700" y="5740400"/>
          <p14:tracePt t="159198" x="4603750" y="5740400"/>
          <p14:tracePt t="159202" x="4622800" y="5734050"/>
          <p14:tracePt t="159216" x="4654550" y="5727700"/>
          <p14:tracePt t="159233" x="4730750" y="5727700"/>
          <p14:tracePt t="159250" x="4756150" y="5727700"/>
          <p14:tracePt t="159266" x="4775200" y="5727700"/>
          <p14:tracePt t="159299" x="4787900" y="5727700"/>
          <p14:tracePt t="159316" x="4813300" y="5727700"/>
          <p14:tracePt t="159332" x="4857750" y="5727700"/>
          <p14:tracePt t="159349" x="4876800" y="5727700"/>
          <p14:tracePt t="159366" x="4883150" y="5727700"/>
          <p14:tracePt t="159382" x="4889500" y="5727700"/>
          <p14:tracePt t="159398" x="4908550" y="5727700"/>
          <p14:tracePt t="159401" x="4927600" y="5727700"/>
          <p14:tracePt t="159417" x="4959350" y="5734050"/>
          <p14:tracePt t="159432" x="4984750" y="5740400"/>
          <p14:tracePt t="159449" x="5003800" y="5740400"/>
          <p14:tracePt t="159467" x="5022850" y="5740400"/>
          <p14:tracePt t="159481" x="5041900" y="5746750"/>
          <p14:tracePt t="159499" x="5067300" y="5753100"/>
          <p14:tracePt t="159516" x="5073650" y="5759450"/>
          <p14:tracePt t="159532" x="5086350" y="5759450"/>
          <p14:tracePt t="159549" x="5092700" y="5765800"/>
          <p14:tracePt t="159723" x="5099050" y="5765800"/>
          <p14:tracePt t="159749" x="5105400" y="5765800"/>
          <p14:tracePt t="159766" x="5111750" y="5765800"/>
          <p14:tracePt t="159782" x="5124450" y="5765800"/>
          <p14:tracePt t="159785" x="5137150" y="5765800"/>
          <p14:tracePt t="159798" x="5143500" y="5765800"/>
          <p14:tracePt t="159816" x="5162550" y="5765800"/>
          <p14:tracePt t="159832" x="5168900" y="5772150"/>
          <p14:tracePt t="159850" x="5181600" y="5778500"/>
          <p14:tracePt t="159866" x="5194300" y="5778500"/>
          <p14:tracePt t="159882" x="5207000" y="5778500"/>
          <p14:tracePt t="161602" x="5314950" y="5740400"/>
          <p14:tracePt t="161616" x="6000750" y="5473700"/>
          <p14:tracePt t="161633" x="6737350" y="5264150"/>
          <p14:tracePt t="161649" x="7493000" y="5016500"/>
          <p14:tracePt t="161666" x="8210550" y="4699000"/>
          <p14:tracePt t="161681" x="8686800" y="4502150"/>
          <p14:tracePt t="161698" x="8966200" y="4368800"/>
          <p14:tracePt t="161716" x="9156700" y="4279900"/>
          <p14:tracePt t="161732" x="9353550" y="4203700"/>
          <p14:tracePt t="161748" x="9696450" y="4051300"/>
          <p14:tracePt t="161766" x="10121900" y="3879850"/>
          <p14:tracePt t="161782" x="10433050" y="3740150"/>
          <p14:tracePt t="161799" x="10553700" y="3663950"/>
          <p14:tracePt t="161815" x="10604500" y="3581400"/>
          <p14:tracePt t="161832" x="10629900" y="3511550"/>
          <p14:tracePt t="161849" x="10674350" y="3441700"/>
          <p14:tracePt t="161866" x="10731500" y="3371850"/>
          <p14:tracePt t="161881" x="10744200" y="3321050"/>
          <p14:tracePt t="161899" x="10744200" y="3302000"/>
          <p14:tracePt t="161916" x="10744200" y="3295650"/>
          <p14:tracePt t="161932" x="10744200" y="3289300"/>
          <p14:tracePt t="161948" x="10744200" y="3282950"/>
          <p14:tracePt t="161966" x="10750550" y="3244850"/>
          <p14:tracePt t="161981" x="10864850" y="3111500"/>
          <p14:tracePt t="161999" x="10941050" y="2997200"/>
          <p14:tracePt t="162016" x="10972800" y="2889250"/>
          <p14:tracePt t="162033" x="11010900" y="2806700"/>
          <p14:tracePt t="162048" x="11017250" y="2787650"/>
          <p14:tracePt t="162082" x="11023600" y="2781300"/>
          <p14:tracePt t="162115" x="11023600" y="2774950"/>
          <p14:tracePt t="162132" x="11029950" y="2755900"/>
          <p14:tracePt t="162148" x="11042650" y="2717800"/>
          <p14:tracePt t="162166" x="11049000" y="2705100"/>
          <p14:tracePt t="162182" x="11055350" y="2692400"/>
          <p14:tracePt t="162198" x="11055350" y="2679700"/>
          <p14:tracePt t="162240" x="11061700" y="2673350"/>
          <p14:tracePt t="162249" x="11068050" y="2673350"/>
          <p14:tracePt t="162266" x="11068050" y="2641600"/>
          <p14:tracePt t="162281" x="11068050" y="2590800"/>
          <p14:tracePt t="162298" x="11068050" y="2559050"/>
          <p14:tracePt t="162315" x="11042650" y="2527300"/>
          <p14:tracePt t="162332" x="10953750" y="2495550"/>
          <p14:tracePt t="162348" x="10852150" y="2489200"/>
          <p14:tracePt t="162365" x="10706100" y="2463800"/>
          <p14:tracePt t="162382" x="10566400" y="2444750"/>
          <p14:tracePt t="162398" x="10414000" y="2419350"/>
          <p14:tracePt t="162401" x="10344150" y="2406650"/>
          <p14:tracePt t="162417" x="10204450" y="2393950"/>
          <p14:tracePt t="162433" x="10109200" y="2374900"/>
          <p14:tracePt t="162449" x="10020300" y="2368550"/>
          <p14:tracePt t="162466" x="9937750" y="2355850"/>
          <p14:tracePt t="162482" x="9836150" y="2336800"/>
          <p14:tracePt t="162498" x="9702800" y="2324100"/>
          <p14:tracePt t="162515" x="9563100" y="2298700"/>
          <p14:tracePt t="162532" x="9436100" y="2273300"/>
          <p14:tracePt t="162549" x="9340850" y="2241550"/>
          <p14:tracePt t="162565" x="9277350" y="2228850"/>
          <p14:tracePt t="162581" x="9264650" y="2228850"/>
          <p14:tracePt t="162599" x="9232900" y="2216150"/>
          <p14:tracePt t="162615" x="9137650" y="2216150"/>
          <p14:tracePt t="162633" x="8902700" y="2197100"/>
          <p14:tracePt t="162649" x="8648700" y="2152650"/>
          <p14:tracePt t="162667" x="8502650" y="2133600"/>
          <p14:tracePt t="162682" x="8464550" y="2127250"/>
          <p14:tracePt t="162732" x="8451850" y="2127250"/>
          <p14:tracePt t="162749" x="8337550" y="2127250"/>
          <p14:tracePt t="162765" x="8140700" y="2127250"/>
          <p14:tracePt t="162781" x="7893050" y="2127250"/>
          <p14:tracePt t="162798" x="7797800" y="2127250"/>
          <p14:tracePt t="162815" x="7785100" y="2120900"/>
          <p14:tracePt t="162896" x="7772400" y="2120900"/>
          <p14:tracePt t="162904" x="7759700" y="2120900"/>
          <p14:tracePt t="162914" x="7740650" y="2120900"/>
          <p14:tracePt t="162932" x="7702550" y="2120900"/>
          <p14:tracePt t="162948" x="7689850" y="2120900"/>
          <p14:tracePt t="162982" x="7683500" y="2133600"/>
          <p14:tracePt t="162998" x="7683500" y="2178050"/>
          <p14:tracePt t="163001" x="7683500" y="2209800"/>
          <p14:tracePt t="163016" x="7683500" y="2254250"/>
          <p14:tracePt t="163032" x="7683500" y="2381250"/>
          <p14:tracePt t="163049" x="7683500" y="2628900"/>
          <p14:tracePt t="163066" x="7670800" y="2800350"/>
          <p14:tracePt t="163080" x="7658100" y="3016250"/>
          <p14:tracePt t="163098" x="7626350" y="3206750"/>
          <p14:tracePt t="163115" x="7594600" y="3397250"/>
          <p14:tracePt t="163132" x="7588250" y="3505200"/>
          <p14:tracePt t="163148" x="7600950" y="3594100"/>
          <p14:tracePt t="163165" x="7626350" y="3613150"/>
          <p14:tracePt t="163182" x="7645400" y="3632200"/>
          <p14:tracePt t="163337" x="7696200" y="3556000"/>
          <p14:tracePt t="163346" x="7772400" y="3435350"/>
          <p14:tracePt t="163369" x="7842250" y="3168650"/>
          <p14:tracePt t="163384" x="7842250" y="3086100"/>
          <p14:tracePt t="163399" x="7829550" y="2927350"/>
          <p14:tracePt t="163418" x="7766050" y="2794000"/>
          <p14:tracePt t="163432" x="7766050" y="2781300"/>
          <p14:tracePt t="163449" x="7759700" y="2755900"/>
          <p14:tracePt t="163467" x="7759700" y="2743200"/>
          <p14:tracePt t="163499" x="7759700" y="2736850"/>
          <p14:tracePt t="163551" x="7759700" y="2730500"/>
          <p14:tracePt t="163568" x="7759700" y="2724150"/>
          <p14:tracePt t="163576" x="7759700" y="2717800"/>
          <p14:tracePt t="163599" x="7753350" y="2698750"/>
          <p14:tracePt t="163615" x="7740650" y="2635250"/>
          <p14:tracePt t="163632" x="7721600" y="2438400"/>
          <p14:tracePt t="163650" x="7721600" y="2368550"/>
          <p14:tracePt t="163665" x="7715250" y="2349500"/>
          <p14:tracePt t="163681" x="7715250" y="2343150"/>
          <p14:tracePt t="163946" x="7715250" y="2336800"/>
          <p14:tracePt t="163960" x="7727950" y="2336800"/>
          <p14:tracePt t="163969" x="7734300" y="2336800"/>
          <p14:tracePt t="163982" x="7753350" y="2336800"/>
          <p14:tracePt t="163998" x="7778750" y="2336800"/>
          <p14:tracePt t="164015" x="7797800" y="2336800"/>
          <p14:tracePt t="164096" x="7804150" y="2330450"/>
          <p14:tracePt t="164104" x="7816850" y="2330450"/>
          <p14:tracePt t="164115" x="7854950" y="2324100"/>
          <p14:tracePt t="164131" x="7937500" y="2311400"/>
          <p14:tracePt t="164148" x="8045450" y="2311400"/>
          <p14:tracePt t="164166" x="8134350" y="2311400"/>
          <p14:tracePt t="164181" x="8229600" y="2311400"/>
          <p14:tracePt t="164198" x="8356600" y="2311400"/>
          <p14:tracePt t="164215" x="8540750" y="2311400"/>
          <p14:tracePt t="164218" x="8642350" y="2311400"/>
          <p14:tracePt t="164232" x="8750300" y="2311400"/>
          <p14:tracePt t="164249" x="9213850" y="2311400"/>
          <p14:tracePt t="164266" x="9423400" y="2311400"/>
          <p14:tracePt t="164282" x="9575800" y="2311400"/>
          <p14:tracePt t="164298" x="9721850" y="2311400"/>
          <p14:tracePt t="164315" x="9931400" y="2311400"/>
          <p14:tracePt t="164331" x="10191750" y="2311400"/>
          <p14:tracePt t="164348" x="10401300" y="2311400"/>
          <p14:tracePt t="164365" x="10579100" y="2311400"/>
          <p14:tracePt t="164381" x="10788650" y="2311400"/>
          <p14:tracePt t="164398" x="11029950" y="2311400"/>
          <p14:tracePt t="164415" x="11226800" y="2311400"/>
          <p14:tracePt t="164418" x="11303000" y="2311400"/>
          <p14:tracePt t="164431" x="11360150" y="2311400"/>
          <p14:tracePt t="164449" x="11525250" y="2311400"/>
          <p14:tracePt t="164465" x="11626850" y="2311400"/>
          <p14:tracePt t="164481" x="11696700" y="2311400"/>
          <p14:tracePt t="164498" x="11734800" y="2311400"/>
          <p14:tracePt t="164515" x="11741150" y="2311400"/>
          <p14:tracePt t="164531" x="11747500" y="2311400"/>
          <p14:tracePt t="164548" x="11753850" y="2311400"/>
          <p14:tracePt t="164565" x="11766550" y="2311400"/>
          <p14:tracePt t="164582" x="11772900" y="2311400"/>
          <p14:tracePt t="164960" x="11760200" y="2311400"/>
          <p14:tracePt t="164982" x="11614150" y="2324100"/>
          <p14:tracePt t="164999" x="11360150" y="2368550"/>
          <p14:tracePt t="165015" x="11137900" y="2387600"/>
          <p14:tracePt t="165033" x="10890250" y="2438400"/>
          <p14:tracePt t="165049" x="10820400" y="2451100"/>
          <p14:tracePt t="165066" x="10775950" y="2457450"/>
          <p14:tracePt t="165081" x="10693400" y="2457450"/>
          <p14:tracePt t="165098" x="10483850" y="2457450"/>
          <p14:tracePt t="165115" x="10071100" y="2457450"/>
          <p14:tracePt t="165131" x="9569450" y="2457450"/>
          <p14:tracePt t="165149" x="9309100" y="2457450"/>
          <p14:tracePt t="165165" x="9201150" y="2463800"/>
          <p14:tracePt t="165181" x="9150350" y="2476500"/>
          <p14:tracePt t="165198" x="9105900" y="2489200"/>
          <p14:tracePt t="165215" x="8959850" y="2508250"/>
          <p14:tracePt t="165234" x="8610600" y="2533650"/>
          <p14:tracePt t="165249" x="8362950" y="2533650"/>
          <p14:tracePt t="165266" x="8229600" y="2533650"/>
          <p14:tracePt t="165281" x="8204200" y="2533650"/>
          <p14:tracePt t="165336" x="8197850" y="2533650"/>
          <p14:tracePt t="165348" x="8185150" y="2546350"/>
          <p14:tracePt t="165365" x="8115300" y="2546350"/>
          <p14:tracePt t="165382" x="8007350" y="2546350"/>
          <p14:tracePt t="165399" x="7918450" y="2546350"/>
          <p14:tracePt t="165416" x="7886700" y="2546350"/>
          <p14:tracePt t="165432" x="7861300" y="2540000"/>
          <p14:tracePt t="165448" x="7854950" y="2540000"/>
          <p14:tracePt t="165466" x="7848600" y="2540000"/>
          <p14:tracePt t="165482" x="7835900" y="2533650"/>
          <p14:tracePt t="165498" x="7804150" y="2533650"/>
          <p14:tracePt t="165515" x="7740650" y="2520950"/>
          <p14:tracePt t="165531" x="7645400" y="2520950"/>
          <p14:tracePt t="165548" x="7600950" y="2520950"/>
          <p14:tracePt t="165565" x="7594600" y="2520950"/>
          <p14:tracePt t="165581" x="7588250" y="2514600"/>
          <p14:tracePt t="165655" x="7594600" y="2514600"/>
          <p14:tracePt t="165665" x="7600950" y="2514600"/>
          <p14:tracePt t="165671" x="7620000" y="2514600"/>
          <p14:tracePt t="165682" x="7632700" y="2520950"/>
          <p14:tracePt t="165698" x="7664450" y="2520950"/>
          <p14:tracePt t="165716" x="7734300" y="2520950"/>
          <p14:tracePt t="165731" x="7810500" y="2520950"/>
          <p14:tracePt t="165748" x="7829550" y="2520950"/>
          <p14:tracePt t="165764" x="7835900" y="2520950"/>
          <p14:tracePt t="165808" x="7842250" y="2520950"/>
          <p14:tracePt t="165832" x="7854950" y="2520950"/>
          <p14:tracePt t="165849" x="7874000" y="2520950"/>
          <p14:tracePt t="167507" x="7880350" y="2527300"/>
          <p14:tracePt t="167520" x="7607300" y="2774950"/>
          <p14:tracePt t="167531" x="7448550" y="2901950"/>
          <p14:tracePt t="167550" x="7219950" y="3117850"/>
          <p14:tracePt t="167565" x="7073900" y="3333750"/>
          <p14:tracePt t="167582" x="6883400" y="3606800"/>
          <p14:tracePt t="167599" x="6711950" y="3911600"/>
          <p14:tracePt t="167615" x="6502400" y="4222750"/>
          <p14:tracePt t="167631" x="6337300" y="4508500"/>
          <p14:tracePt t="167649" x="6216650" y="4749800"/>
          <p14:tracePt t="167666" x="6146800" y="4864100"/>
          <p14:tracePt t="167682" x="6096000" y="4959350"/>
          <p14:tracePt t="167698" x="6051550" y="5041900"/>
          <p14:tracePt t="167714" x="6013450" y="5105400"/>
          <p14:tracePt t="167731" x="5994400" y="5137150"/>
          <p14:tracePt t="167748" x="5975350" y="5162550"/>
          <p14:tracePt t="167764" x="5949950" y="5175250"/>
          <p14:tracePt t="167781" x="5886450" y="5207000"/>
          <p14:tracePt t="167798" x="5822950" y="5245100"/>
          <p14:tracePt t="167815" x="5727700" y="5283200"/>
          <p14:tracePt t="167817" x="5689600" y="5302250"/>
          <p14:tracePt t="167832" x="5664200" y="5314950"/>
          <p14:tracePt t="167849" x="5626100" y="5321300"/>
          <p14:tracePt t="167882" x="5619750" y="5321300"/>
          <p14:tracePt t="167898" x="5568950" y="5340350"/>
          <p14:tracePt t="167916" x="5461000" y="5397500"/>
          <p14:tracePt t="167931" x="5327650" y="5461000"/>
          <p14:tracePt t="167948" x="5270500" y="5492750"/>
          <p14:tracePt t="167965" x="5264150" y="5499100"/>
          <p14:tracePt t="167997" x="5270500" y="5511800"/>
          <p14:tracePt t="168015" x="5276850" y="5530850"/>
          <p14:tracePt t="168032" x="5276850" y="5543550"/>
          <p14:tracePt t="168049" x="5276850" y="5556250"/>
          <p14:tracePt t="168065" x="5276850" y="5568950"/>
          <p14:tracePt t="168082" x="5276850" y="5575300"/>
          <p14:tracePt t="168098" x="5276850" y="5588000"/>
          <p14:tracePt t="168114" x="5276850" y="5594350"/>
          <p14:tracePt t="168235" x="5264150" y="5594350"/>
          <p14:tracePt t="168253" x="5219700" y="5575300"/>
          <p14:tracePt t="168265" x="5168900" y="5556250"/>
          <p14:tracePt t="168282" x="5137150" y="5543550"/>
          <p14:tracePt t="168298" x="5124450" y="5530850"/>
          <p14:tracePt t="168315" x="5099050" y="5524500"/>
          <p14:tracePt t="168331" x="5067300" y="5511800"/>
          <p14:tracePt t="168348" x="5022850" y="5511800"/>
          <p14:tracePt t="168351" x="4997450" y="5511800"/>
          <p14:tracePt t="168365" x="4953000" y="5511800"/>
          <p14:tracePt t="168381" x="4845050" y="5511800"/>
          <p14:tracePt t="168398" x="4781550" y="5511800"/>
          <p14:tracePt t="168415" x="4762500" y="5511800"/>
          <p14:tracePt t="168431" x="4756150" y="5511800"/>
          <p14:tracePt t="168466" x="4743450" y="5511800"/>
          <p14:tracePt t="168481" x="4673600" y="5511800"/>
          <p14:tracePt t="168498" x="4559300" y="5511800"/>
          <p14:tracePt t="168514" x="4464050" y="5511800"/>
          <p14:tracePt t="168530" x="4432300" y="5511800"/>
          <p14:tracePt t="168548" x="4425950" y="5511800"/>
          <p14:tracePt t="168581" x="4413250" y="5511800"/>
          <p14:tracePt t="168598" x="4394200" y="5518150"/>
          <p14:tracePt t="168615" x="4343400" y="5543550"/>
          <p14:tracePt t="168631" x="4279900" y="5575300"/>
          <p14:tracePt t="168649" x="4159250" y="5613400"/>
          <p14:tracePt t="168666" x="4140200" y="5613400"/>
          <p14:tracePt t="168698" x="4133850" y="5619750"/>
          <p14:tracePt t="168715" x="4133850" y="5638800"/>
          <p14:tracePt t="168733" x="4133850" y="5664200"/>
          <p14:tracePt t="168748" x="4133850" y="5695950"/>
          <p14:tracePt t="168751" x="4133850" y="5715000"/>
          <p14:tracePt t="168765" x="4133850" y="5746750"/>
          <p14:tracePt t="168781" x="4133850" y="5797550"/>
          <p14:tracePt t="168798" x="4133850" y="5822950"/>
          <p14:tracePt t="168815" x="4146550" y="5854700"/>
          <p14:tracePt t="168831" x="4165600" y="5886450"/>
          <p14:tracePt t="168849" x="4203700" y="5911850"/>
          <p14:tracePt t="168865" x="4254500" y="5924550"/>
          <p14:tracePt t="168882" x="4311650" y="5943600"/>
          <p14:tracePt t="168897" x="4343400" y="5949950"/>
          <p14:tracePt t="168915" x="4375150" y="5949950"/>
          <p14:tracePt t="168931" x="4413250" y="5956300"/>
          <p14:tracePt t="168948" x="4476750" y="5962650"/>
          <p14:tracePt t="168965" x="4603750" y="5962650"/>
          <p14:tracePt t="168981" x="4730750" y="5962650"/>
          <p14:tracePt t="168998" x="4787900" y="5962650"/>
          <p14:tracePt t="169015" x="4826000" y="5962650"/>
          <p14:tracePt t="169017" x="4845050" y="5962650"/>
          <p14:tracePt t="169031" x="4857750" y="5962650"/>
          <p14:tracePt t="169049" x="4908550" y="5962650"/>
          <p14:tracePt t="169065" x="4953000" y="5956300"/>
          <p14:tracePt t="169082" x="5029200" y="5924550"/>
          <p14:tracePt t="169098" x="5092700" y="5873750"/>
          <p14:tracePt t="169115" x="5105400" y="5835650"/>
          <p14:tracePt t="169132" x="5105400" y="5810250"/>
          <p14:tracePt t="169148" x="5105400" y="5803900"/>
          <p14:tracePt t="169165" x="5105400" y="5791200"/>
          <p14:tracePt t="169181" x="5060950" y="5759450"/>
          <p14:tracePt t="169198" x="4997450" y="5734050"/>
          <p14:tracePt t="169215" x="4908550" y="5715000"/>
          <p14:tracePt t="169232" x="4870450" y="5702300"/>
          <p14:tracePt t="169249" x="4851400" y="5702300"/>
          <p14:tracePt t="169266" x="4806950" y="5702300"/>
          <p14:tracePt t="169282" x="4749800" y="5734050"/>
          <p14:tracePt t="169298" x="4660900" y="5791200"/>
          <p14:tracePt t="169315" x="4622800" y="5803900"/>
          <p14:tracePt t="169384" x="4610100" y="5803900"/>
          <p14:tracePt t="169392" x="4591050" y="5803900"/>
          <p14:tracePt t="169417" x="4413250" y="5772150"/>
          <p14:tracePt t="169431" x="4330700" y="5765800"/>
          <p14:tracePt t="169449" x="4127500" y="5740400"/>
          <p14:tracePt t="169466" x="4006850" y="5715000"/>
          <p14:tracePt t="169482" x="3943350" y="5715000"/>
          <p14:tracePt t="169498" x="3917950" y="5715000"/>
          <p14:tracePt t="169514" x="3898900" y="5715000"/>
          <p14:tracePt t="169531" x="3867150" y="5715000"/>
          <p14:tracePt t="169547" x="3810000" y="5708650"/>
          <p14:tracePt t="169565" x="3733800" y="5695950"/>
          <p14:tracePt t="169568" x="3670300" y="5689600"/>
          <p14:tracePt t="169582" x="3613150" y="5683250"/>
          <p14:tracePt t="169598" x="3524250" y="5664200"/>
          <p14:tracePt t="169615" x="3479800" y="5651500"/>
          <p14:tracePt t="169618" x="3473450" y="5645150"/>
          <p14:tracePt t="169631" x="3467100" y="5645150"/>
          <p14:tracePt t="169649" x="3460750" y="5632450"/>
          <p14:tracePt t="169666" x="3448050" y="5632450"/>
          <p14:tracePt t="169682" x="3403600" y="5613400"/>
          <p14:tracePt t="169698" x="3378200" y="5613400"/>
          <p14:tracePt t="169715" x="3378200" y="5607050"/>
          <p14:tracePt t="169747" x="3371850" y="5607050"/>
          <p14:tracePt t="169765" x="3359150" y="5600700"/>
          <p14:tracePt t="169781" x="3321050" y="5581650"/>
          <p14:tracePt t="169797" x="3251200" y="5556250"/>
          <p14:tracePt t="169816" x="3181350" y="5530850"/>
          <p14:tracePt t="169831" x="3143250" y="5505450"/>
          <p14:tracePt t="169849" x="3111500" y="5492750"/>
          <p14:tracePt t="169865" x="3092450" y="5486400"/>
          <p14:tracePt t="169882" x="3073400" y="5480050"/>
          <p14:tracePt t="169898" x="3048000" y="5473700"/>
          <p14:tracePt t="169948" x="3035300" y="5467350"/>
          <p14:tracePt t="169951" x="3035300" y="5461000"/>
          <p14:tracePt t="169965" x="3028950" y="5454650"/>
          <p14:tracePt t="169981" x="2978150" y="5441950"/>
          <p14:tracePt t="169997" x="2908300" y="5429250"/>
          <p14:tracePt t="170015" x="2832100" y="5416550"/>
          <p14:tracePt t="170033" x="2787650" y="5397500"/>
          <p14:tracePt t="170049" x="2781300" y="5384800"/>
          <p14:tracePt t="170065" x="2762250" y="5384800"/>
          <p14:tracePt t="170082" x="2717800" y="5384800"/>
          <p14:tracePt t="170098" x="2616200" y="5384800"/>
          <p14:tracePt t="170114" x="2514600" y="5384800"/>
          <p14:tracePt t="170131" x="2451100" y="5384800"/>
          <p14:tracePt t="170148" x="2432050" y="5378450"/>
          <p14:tracePt t="170200" x="2425700" y="5378450"/>
          <p14:tracePt t="170215" x="2406650" y="5378450"/>
          <p14:tracePt t="170232" x="2330450" y="5378450"/>
          <p14:tracePt t="170248" x="2292350" y="5391150"/>
          <p14:tracePt t="170265" x="2286000" y="5403850"/>
          <p14:tracePt t="170283" x="2286000" y="5422900"/>
          <p14:tracePt t="170298" x="2286000" y="5448300"/>
          <p14:tracePt t="170314" x="2298700" y="5473700"/>
          <p14:tracePt t="170331" x="2324100" y="5511800"/>
          <p14:tracePt t="170348" x="2343150" y="5537200"/>
          <p14:tracePt t="170365" x="2381250" y="5568950"/>
          <p14:tracePt t="170381" x="2425700" y="5594350"/>
          <p14:tracePt t="170384" x="2444750" y="5613400"/>
          <p14:tracePt t="170398" x="2470150" y="5619750"/>
          <p14:tracePt t="170416" x="2514600" y="5645150"/>
          <p14:tracePt t="170418" x="2533650" y="5657850"/>
          <p14:tracePt t="170431" x="2559050" y="5670550"/>
          <p14:tracePt t="170449" x="2635250" y="5689600"/>
          <p14:tracePt t="170465" x="2660650" y="5689600"/>
          <p14:tracePt t="170483" x="2686050" y="5689600"/>
          <p14:tracePt t="170497" x="2736850" y="5689600"/>
          <p14:tracePt t="170514" x="2819400" y="5689600"/>
          <p14:tracePt t="170531" x="2863850" y="5676900"/>
          <p14:tracePt t="170547" x="2876550" y="5676900"/>
          <p14:tracePt t="170564" x="2882900" y="5676900"/>
          <p14:tracePt t="170581" x="2889250" y="5676900"/>
          <p14:tracePt t="170598" x="2901950" y="5670550"/>
          <p14:tracePt t="170615" x="2901950" y="5657850"/>
          <p14:tracePt t="170631" x="2927350" y="5626100"/>
          <p14:tracePt t="170648" x="2952750" y="5594350"/>
          <p14:tracePt t="170666" x="2978150" y="5568950"/>
          <p14:tracePt t="170681" x="2990850" y="5556250"/>
          <p14:tracePt t="170697" x="2997200" y="5543550"/>
          <p14:tracePt t="170731" x="2997200" y="5524500"/>
          <p14:tracePt t="170747" x="2997200" y="5486400"/>
          <p14:tracePt t="170765" x="2997200" y="5467350"/>
          <p14:tracePt t="170781" x="2997200" y="5448300"/>
          <p14:tracePt t="170784" x="2990850" y="5441950"/>
          <p14:tracePt t="170815" x="2984500" y="5429250"/>
          <p14:tracePt t="170831" x="2965450" y="5416550"/>
          <p14:tracePt t="170849" x="2940050" y="5397500"/>
          <p14:tracePt t="170866" x="2921000" y="5378450"/>
          <p14:tracePt t="170883" x="2870200" y="5359400"/>
          <p14:tracePt t="170897" x="2832100" y="5346700"/>
          <p14:tracePt t="170917" x="2800350" y="5340350"/>
          <p14:tracePt t="170931" x="2787650" y="5334000"/>
          <p14:tracePt t="170948" x="2762250" y="5334000"/>
          <p14:tracePt t="170965" x="2755900" y="5334000"/>
          <p14:tracePt t="170981" x="2730500" y="5334000"/>
          <p14:tracePt t="170984" x="2724150" y="5334000"/>
          <p14:tracePt t="170997" x="2717800" y="5334000"/>
          <p14:tracePt t="171014" x="2705100" y="5334000"/>
          <p14:tracePt t="171031" x="2692400" y="5334000"/>
          <p14:tracePt t="171048" x="2647950" y="5340350"/>
          <p14:tracePt t="171065" x="2590800" y="5359400"/>
          <p14:tracePt t="171082" x="2571750" y="5372100"/>
          <p14:tracePt t="171098" x="2571750" y="5378450"/>
          <p14:tracePt t="171115" x="2571750" y="5384800"/>
          <p14:tracePt t="171132" x="2571750" y="5410200"/>
          <p14:tracePt t="171148" x="2571750" y="5422900"/>
          <p14:tracePt t="171164" x="2571750" y="5435600"/>
          <p14:tracePt t="171181" x="2571750" y="5467350"/>
          <p14:tracePt t="171184" x="2571750" y="5480050"/>
          <p14:tracePt t="171197" x="2571750" y="5492750"/>
          <p14:tracePt t="171214" x="2584450" y="5518150"/>
          <p14:tracePt t="171232" x="2603500" y="5543550"/>
          <p14:tracePt t="171248" x="2616200" y="5549900"/>
          <p14:tracePt t="171265" x="2667000" y="5575300"/>
          <p14:tracePt t="171283" x="2705100" y="5588000"/>
          <p14:tracePt t="171298" x="2768600" y="5600700"/>
          <p14:tracePt t="171314" x="2819400" y="5607050"/>
          <p14:tracePt t="171348" x="2825750" y="5607050"/>
          <p14:tracePt t="171364" x="2832100" y="5607050"/>
          <p14:tracePt t="171381" x="2844800" y="5607050"/>
          <p14:tracePt t="171397" x="2851150" y="5607050"/>
          <p14:tracePt t="171431" x="2857500" y="5600700"/>
          <p14:tracePt t="175280" x="2851150" y="5594350"/>
          <p14:tracePt t="175289" x="2819400" y="5594350"/>
          <p14:tracePt t="175299" x="2800350" y="5594350"/>
          <p14:tracePt t="175314" x="2762250" y="5594350"/>
          <p14:tracePt t="175364" x="2749550" y="5594350"/>
          <p14:tracePt t="175381" x="2692400" y="5594350"/>
          <p14:tracePt t="175397" x="2628900" y="5613400"/>
          <p14:tracePt t="175414" x="2616200" y="5626100"/>
          <p14:tracePt t="175447" x="2616200" y="5632450"/>
          <p14:tracePt t="175463" x="2622550" y="5638800"/>
          <p14:tracePt t="175481" x="2635250" y="5651500"/>
          <p14:tracePt t="175498" x="2660650" y="5676900"/>
          <p14:tracePt t="175514" x="2686050" y="5695950"/>
          <p14:tracePt t="175530" x="2711450" y="5708650"/>
          <p14:tracePt t="175547" x="2749550" y="5721350"/>
          <p14:tracePt t="175564" x="2806700" y="5740400"/>
          <p14:tracePt t="175581" x="2838450" y="5746750"/>
          <p14:tracePt t="175597" x="2889250" y="5765800"/>
          <p14:tracePt t="175615" x="2940050" y="5772150"/>
          <p14:tracePt t="175631" x="2984500" y="5778500"/>
          <p14:tracePt t="175649" x="3035300" y="5778500"/>
          <p14:tracePt t="175665" x="3086100" y="5778500"/>
          <p14:tracePt t="175681" x="3136900" y="5778500"/>
          <p14:tracePt t="175698" x="3187700" y="5765800"/>
          <p14:tracePt t="175714" x="3225800" y="5734050"/>
          <p14:tracePt t="175731" x="3295650" y="5683250"/>
          <p14:tracePt t="175747" x="3340100" y="5651500"/>
          <p14:tracePt t="175764" x="3352800" y="5638800"/>
          <p14:tracePt t="175780" x="3359150" y="5638800"/>
          <p14:tracePt t="175797" x="3359150" y="5632450"/>
          <p14:tracePt t="175814" x="3359150" y="5613400"/>
          <p14:tracePt t="175831" x="3314700" y="5600700"/>
          <p14:tracePt t="175833" x="3251200" y="5575300"/>
          <p14:tracePt t="175847" x="3175000" y="5568950"/>
          <p14:tracePt t="175865" x="3086100" y="5562600"/>
          <p14:tracePt t="175968" x="3073400" y="5562600"/>
          <p14:tracePt t="175984" x="3067050" y="5575300"/>
          <p14:tracePt t="177866" x="3073400" y="5575300"/>
          <p14:tracePt t="177874" x="3079750" y="5575300"/>
          <p14:tracePt t="177885" x="3092450" y="5575300"/>
          <p14:tracePt t="177896" x="3105150" y="5575300"/>
          <p14:tracePt t="177947" x="3124200" y="5575300"/>
          <p14:tracePt t="177964" x="3149600" y="5568950"/>
          <p14:tracePt t="177980" x="3175000" y="5562600"/>
          <p14:tracePt t="178031" x="3175000" y="5556250"/>
          <p14:tracePt t="178047" x="3206750" y="5549900"/>
          <p14:tracePt t="178064" x="3314700" y="5524500"/>
          <p14:tracePt t="178081" x="3676650" y="5441950"/>
          <p14:tracePt t="178098" x="4089400" y="5391150"/>
          <p14:tracePt t="178114" x="4502150" y="5334000"/>
          <p14:tracePt t="178130" x="4959350" y="5289550"/>
          <p14:tracePt t="178147" x="5276850" y="5283200"/>
          <p14:tracePt t="178164" x="5416550" y="5251450"/>
          <p14:tracePt t="178180" x="5486400" y="5238750"/>
          <p14:tracePt t="178197" x="5543550" y="5219700"/>
          <p14:tracePt t="178213" x="5613400" y="5219700"/>
          <p14:tracePt t="178231" x="5727700" y="5213350"/>
          <p14:tracePt t="178247" x="5892800" y="5213350"/>
          <p14:tracePt t="178265" x="6032500" y="5207000"/>
          <p14:tracePt t="178328" x="6038850" y="5207000"/>
          <p14:tracePt t="178336" x="6051550" y="5200650"/>
          <p14:tracePt t="178346" x="6064250" y="5187950"/>
          <p14:tracePt t="178363" x="6115050" y="5168900"/>
          <p14:tracePt t="178380" x="6140450" y="5162550"/>
          <p14:tracePt t="178715" x="6165850" y="5156200"/>
          <p14:tracePt t="178725" x="6229350" y="5130800"/>
          <p14:tracePt t="178736" x="6692900" y="4959350"/>
          <p14:tracePt t="178747" x="7169150" y="4864100"/>
          <p14:tracePt t="178764" x="8185150" y="4819650"/>
          <p14:tracePt t="178780" x="8699500" y="4819650"/>
          <p14:tracePt t="178797" x="8731250" y="4806950"/>
          <p14:tracePt t="179098" x="8731250" y="4800600"/>
          <p14:tracePt t="179114" x="8731250" y="4794250"/>
          <p14:tracePt t="179176" x="8724900" y="4787900"/>
          <p14:tracePt t="179197" x="8699500" y="4787900"/>
          <p14:tracePt t="179214" x="8674100" y="4787900"/>
          <p14:tracePt t="179230" x="8661400" y="4781550"/>
          <p14:tracePt t="179246" x="8655050" y="4781550"/>
          <p14:tracePt t="179265" x="8642350" y="4781550"/>
          <p14:tracePt t="179281" x="8591550" y="4781550"/>
          <p14:tracePt t="179297" x="8496300" y="4781550"/>
          <p14:tracePt t="179312" x="8401050" y="4781550"/>
          <p14:tracePt t="179330" x="8331200" y="4781550"/>
          <p14:tracePt t="179347" x="8280400" y="4781550"/>
          <p14:tracePt t="179364" x="8248650" y="4781550"/>
          <p14:tracePt t="179380" x="8210550" y="4781550"/>
          <p14:tracePt t="179397" x="8166100" y="4781550"/>
          <p14:tracePt t="179413" x="8121650" y="4781550"/>
          <p14:tracePt t="179430" x="8064500" y="4794250"/>
          <p14:tracePt t="179433" x="8039100" y="4794250"/>
          <p14:tracePt t="179447" x="8013700" y="4800600"/>
          <p14:tracePt t="179465" x="7956550" y="4806950"/>
          <p14:tracePt t="183864" x="7950200" y="4806950"/>
          <p14:tracePt t="183970" x="7937500" y="4813300"/>
          <p14:tracePt t="183982" x="7861300" y="4813300"/>
          <p14:tracePt t="183999" x="7658100" y="4775200"/>
          <p14:tracePt t="184013" x="7493000" y="4762500"/>
          <p14:tracePt t="184030" x="7359650" y="4730750"/>
          <p14:tracePt t="184047" x="7277100" y="4705350"/>
          <p14:tracePt t="184063" x="7232650" y="4686300"/>
          <p14:tracePt t="184081" x="7188200" y="4641850"/>
          <p14:tracePt t="184097" x="7188200" y="4635500"/>
          <p14:tracePt t="185521" x="7150100" y="4635500"/>
          <p14:tracePt t="185530" x="7023100" y="4635500"/>
          <p14:tracePt t="185547" x="6534150" y="4521200"/>
          <p14:tracePt t="185563" x="6051550" y="4343400"/>
          <p14:tracePt t="185580" x="5600700" y="4095750"/>
          <p14:tracePt t="185597" x="5092700" y="3797300"/>
          <p14:tracePt t="185613" x="4692650" y="3511550"/>
          <p14:tracePt t="185616" x="4514850" y="3365500"/>
          <p14:tracePt t="185630" x="4324350" y="3232150"/>
          <p14:tracePt t="185647" x="3962400" y="2914650"/>
          <p14:tracePt t="185663" x="3619500" y="2616200"/>
          <p14:tracePt t="185681" x="3105150" y="2070100"/>
          <p14:tracePt t="185697" x="2774950" y="1695450"/>
          <p14:tracePt t="185714" x="2501900" y="1416050"/>
          <p14:tracePt t="185730" x="2343150" y="1250950"/>
          <p14:tracePt t="185747" x="2184400" y="1079500"/>
          <p14:tracePt t="185763" x="2057400" y="889000"/>
          <p14:tracePt t="185780" x="1962150" y="723900"/>
          <p14:tracePt t="185797" x="1873250" y="565150"/>
          <p14:tracePt t="185813" x="1847850" y="527050"/>
          <p14:tracePt t="185816" x="1847850" y="520700"/>
          <p14:tracePt t="185831" x="1822450" y="495300"/>
          <p14:tracePt t="185847" x="1784350" y="419100"/>
          <p14:tracePt t="185863" x="1746250" y="330200"/>
          <p14:tracePt t="185881" x="1644650" y="146050"/>
          <p14:tracePt t="185897" x="1511300" y="0"/>
          <p14:tracePt t="185914" x="1441450" y="0"/>
          <p14:tracePt t="185929" x="1365250" y="0"/>
          <p14:tracePt t="185946" x="1320800" y="0"/>
          <p14:tracePt t="185962" x="1225550" y="0"/>
          <p14:tracePt t="185980" x="1054100" y="0"/>
          <p14:tracePt t="185997" x="749300" y="0"/>
          <p14:tracePt t="186013" x="482600" y="0"/>
          <p14:tracePt t="186029" x="342900" y="0"/>
          <p14:tracePt t="186047" x="285750" y="0"/>
          <p14:tracePt t="186063" x="260350" y="0"/>
          <p14:tracePt t="186119" x="254000" y="0"/>
          <p14:tracePt t="186130" x="241300" y="0"/>
          <p14:tracePt t="186146" x="203200" y="0"/>
          <p14:tracePt t="186163" x="177800" y="0"/>
          <p14:tracePt t="186179" x="158750" y="0"/>
          <p14:tracePt t="186198" x="133350" y="0"/>
          <p14:tracePt t="186213" x="114300" y="0"/>
          <p14:tracePt t="186216" x="101600" y="0"/>
          <p14:tracePt t="186229" x="95250" y="0"/>
          <p14:tracePt t="186247" x="76200" y="0"/>
          <p14:tracePt t="186263" x="57150" y="0"/>
          <p14:tracePt t="186281" x="19050" y="0"/>
          <p14:tracePt t="186297" x="6350" y="0"/>
          <p14:tracePt t="186314" x="0" y="0"/>
          <p14:tracePt t="186346" x="6350" y="0"/>
          <p14:tracePt t="186363" x="31750" y="0"/>
          <p14:tracePt t="186379" x="44450" y="0"/>
          <p14:tracePt t="186396" x="184150" y="88900"/>
          <p14:tracePt t="186413" x="692150" y="361950"/>
          <p14:tracePt t="186417" x="1028700" y="533400"/>
          <p14:tracePt t="186430" x="1231900" y="584200"/>
          <p14:tracePt t="186698" x="1231900" y="596900"/>
          <p14:tracePt t="186712" x="1282700" y="654050"/>
          <p14:tracePt t="186729" x="1365250" y="692150"/>
          <p14:tracePt t="186747" x="1460500" y="711200"/>
          <p14:tracePt t="186764" x="1530350" y="711200"/>
          <p14:tracePt t="186780" x="1593850" y="711200"/>
          <p14:tracePt t="186796" x="1663700" y="711200"/>
          <p14:tracePt t="186813" x="1714500" y="717550"/>
          <p14:tracePt t="186829" x="1765300" y="723900"/>
          <p14:tracePt t="186847" x="1778000" y="723900"/>
          <p14:tracePt t="186896" x="1784350" y="730250"/>
          <p14:tracePt t="187008" x="1797050" y="736600"/>
          <p14:tracePt t="187030" x="1911350" y="755650"/>
          <p14:tracePt t="187033" x="1968500" y="774700"/>
          <p14:tracePt t="187049" x="2120900" y="787400"/>
          <p14:tracePt t="187064" x="2292350" y="819150"/>
          <p14:tracePt t="187081" x="3162300" y="952500"/>
          <p14:tracePt t="187097" x="4095750" y="1123950"/>
          <p14:tracePt t="187114" x="5308600" y="1295400"/>
          <p14:tracePt t="187129" x="6680200" y="1498600"/>
          <p14:tracePt t="187146" x="7931150" y="1657350"/>
          <p14:tracePt t="187163" x="9144000" y="1765300"/>
          <p14:tracePt t="187180" x="10083800" y="1917700"/>
          <p14:tracePt t="187197" x="10788650" y="2006600"/>
          <p14:tracePt t="187213" x="11277600" y="2082800"/>
          <p14:tracePt t="187231" x="11537950" y="2095500"/>
          <p14:tracePt t="187233" x="11614150" y="2095500"/>
          <p14:tracePt t="187246" x="11677650" y="2095500"/>
          <p14:tracePt t="187263" x="11772900" y="2095500"/>
          <p14:tracePt t="187266" x="11811000" y="2089150"/>
          <p14:tracePt t="187280" x="11861800" y="2082800"/>
          <p14:tracePt t="187297" x="11899900" y="2082800"/>
          <p14:tracePt t="187313" x="11906250" y="2082800"/>
          <p14:tracePt t="187347" x="11931650" y="2082800"/>
          <p14:tracePt t="187363" x="12014200" y="2089150"/>
          <p14:tracePt t="187379" x="12128500" y="2101850"/>
          <p14:tracePt t="187720" x="306388" y="1385888"/>
          <p14:tracePt t="187729" x="458788" y="1385888"/>
          <p14:tracePt t="187735" x="585788" y="1385888"/>
          <p14:tracePt t="187744" x="679450" y="1385888"/>
          <p14:tracePt t="187751" x="781050" y="1385888"/>
          <p14:tracePt t="187760" x="884238" y="1385888"/>
          <p14:tracePt t="187767" x="968375" y="1385888"/>
          <p14:tracePt t="187775" x="1054100" y="1385888"/>
          <p14:tracePt t="187783" x="1079500" y="1385888"/>
          <p14:tracePt t="187792" x="1120775" y="1385888"/>
          <p14:tracePt t="187800" x="1147763" y="1368425"/>
          <p14:tracePt t="187807" x="1173163" y="1368425"/>
          <p14:tracePt t="187816" x="1189038" y="1360488"/>
          <p14:tracePt t="187823" x="1249363" y="1350963"/>
          <p14:tracePt t="187833" x="1308100" y="1343025"/>
          <p14:tracePt t="187839" x="1409700" y="1317625"/>
          <p14:tracePt t="187850" x="1538288" y="1308100"/>
          <p14:tracePt t="187856" x="1657350" y="1308100"/>
          <p14:tracePt t="187866" x="1792288" y="1282700"/>
          <p14:tracePt t="187872" x="1911350" y="1257300"/>
          <p14:tracePt t="187883" x="2030413" y="1198563"/>
          <p14:tracePt t="187887" x="2132013" y="1138238"/>
          <p14:tracePt t="187898" x="2225675" y="1069975"/>
          <p14:tracePt t="187904" x="2311400" y="977900"/>
          <p14:tracePt t="187916" x="2352675" y="892175"/>
          <p14:tracePt t="187919" x="2370138" y="841375"/>
          <p14:tracePt t="187928" x="2379663" y="798513"/>
          <p14:tracePt t="187935" x="2395538" y="765175"/>
          <p14:tracePt t="187951" x="2395538" y="696913"/>
          <p14:tracePt t="187960" x="2405063" y="671513"/>
          <p14:tracePt t="187967" x="2405063" y="628650"/>
          <p14:tracePt t="187975" x="2405063" y="585788"/>
          <p14:tracePt t="187983" x="2405063" y="544513"/>
          <p14:tracePt t="187991" x="2405063" y="484188"/>
          <p14:tracePt t="188000" x="2379663" y="400050"/>
          <p14:tracePt t="188007" x="2336800" y="331788"/>
          <p14:tracePt t="188016" x="2319338" y="296863"/>
          <p14:tracePt t="188024" x="2293938" y="246063"/>
          <p14:tracePt t="188032" x="2276475" y="220663"/>
          <p14:tracePt t="188039" x="2276475" y="212725"/>
          <p14:tracePt t="188050" x="2260600" y="187325"/>
          <p14:tracePt t="188055" x="2251075" y="169863"/>
          <p14:tracePt t="188067" x="2235200" y="119063"/>
          <p14:tracePt t="188071" x="2200275" y="2540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DFD45C-3204-4261-B26D-ED93B0B17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 3: read fields from records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6412212-AAA0-41C4-9782-32CA63837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4626069"/>
          </a:xfrm>
        </p:spPr>
        <p:txBody>
          <a:bodyPr>
            <a:normAutofit/>
          </a:bodyPr>
          <a:lstStyle/>
          <a:p>
            <a:r>
              <a:rPr lang="en-GB" sz="2400" dirty="0"/>
              <a:t>Read the file line by line but just print the name of the course, not the whole line.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7C35AD3-2C43-41D1-8571-3E747835E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13</a:t>
            </a:fld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B617962-3938-4846-BCBD-C49F6F56A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8294" y="2147887"/>
            <a:ext cx="3678894" cy="177641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0BA62AE8-3198-4627-BFA8-61D210562A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087" y="1924788"/>
            <a:ext cx="4743606" cy="25853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nl-BE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1: open file</a:t>
            </a:r>
            <a:br>
              <a:rPr kumimoji="0" lang="en-GB" altLang="nl-BE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with </a:t>
            </a:r>
            <a: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GB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'schedule.txt'</a:t>
            </a:r>
            <a: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en-GB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file:</a:t>
            </a:r>
            <a:b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GB" altLang="nl-BE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2: read line by line</a:t>
            </a:r>
            <a:br>
              <a:rPr kumimoji="0" lang="en-GB" altLang="nl-BE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 = file.readline()</a:t>
            </a:r>
            <a:b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GB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while </a:t>
            </a:r>
            <a: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line:</a:t>
            </a:r>
            <a:b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GB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 != </a:t>
            </a:r>
            <a:r>
              <a:rPr kumimoji="0" lang="en-GB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GB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en-GB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record = line.split(</a:t>
            </a:r>
            <a:r>
              <a:rPr kumimoji="0" lang="en-GB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';'</a:t>
            </a:r>
            <a: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(record[</a:t>
            </a:r>
            <a: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line = file.readline()</a:t>
            </a:r>
            <a:endParaRPr kumimoji="0" lang="en-GB" altLang="nl-B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D610E822-4672-485B-8FA9-CB9C5E251ADE}"/>
              </a:ext>
            </a:extLst>
          </p:cNvPr>
          <p:cNvSpPr/>
          <p:nvPr/>
        </p:nvSpPr>
        <p:spPr>
          <a:xfrm>
            <a:off x="1440856" y="4933212"/>
            <a:ext cx="9436694" cy="178826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altLang="nl-BE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nl-BE" altLang="nl-B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 line = 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'08/01;Application development in Python;08:30'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nl-BE" altLang="nl-B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line.split(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';'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nl-BE" altLang="nl-B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splits the string based on separator 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;</a:t>
            </a:r>
            <a:r>
              <a:rPr lang="nl-BE" altLang="nl-B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record of fields: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nl-BE" altLang="nl-B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record[0] = 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'08/01'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nl-BE" altLang="nl-B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record[1] = 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'Application development in Python'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nl-B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record[2] = 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</a:t>
            </a:r>
            <a:r>
              <a:rPr lang="nl-BE" b="1" dirty="0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08:30\n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</a:t>
            </a:r>
            <a:endParaRPr lang="nl-BE" b="1" dirty="0">
              <a:solidFill>
                <a:srgbClr val="00808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0355866-F2A2-4604-B70B-C19287026EC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0430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354"/>
    </mc:Choice>
    <mc:Fallback xmlns="">
      <p:transition spd="slow" advTm="109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13" grpId="0" animBg="1"/>
    </p:bldLst>
  </p:timing>
  <p:extLst>
    <p:ext uri="{3A86A75C-4F4B-4683-9AE1-C65F6400EC91}">
      <p14:laserTraceLst xmlns:p14="http://schemas.microsoft.com/office/powerpoint/2010/main">
        <p14:tracePtLst>
          <p14:tracePt t="1947" x="85725" y="2014538"/>
          <p14:tracePt t="1957" x="187325" y="2055813"/>
          <p14:tracePt t="1964" x="296863" y="2116138"/>
          <p14:tracePt t="1969" x="425450" y="2192338"/>
          <p14:tracePt t="1977" x="661988" y="2362200"/>
          <p14:tracePt t="1985" x="950913" y="2541588"/>
          <p14:tracePt t="1993" x="1231900" y="2719388"/>
          <p14:tracePt t="2001" x="1631950" y="2932113"/>
          <p14:tracePt t="2009" x="2005013" y="3170238"/>
          <p14:tracePt t="2017" x="2344738" y="3398838"/>
          <p14:tracePt t="2025" x="2719388" y="3636963"/>
          <p14:tracePt t="2033" x="2955925" y="3798888"/>
          <p14:tracePt t="2041" x="3135313" y="3935413"/>
          <p14:tracePt t="2050" x="3254375" y="4019550"/>
          <p14:tracePt t="2057" x="3330575" y="4087813"/>
          <p14:tracePt t="2066" x="3424238" y="4146550"/>
          <p14:tracePt t="2073" x="3500438" y="4189413"/>
          <p14:tracePt t="2084" x="3594100" y="4240213"/>
          <p14:tracePt t="2089" x="3652838" y="4265613"/>
          <p14:tracePt t="2100" x="3729038" y="4308475"/>
          <p14:tracePt t="2105" x="3814763" y="4341813"/>
          <p14:tracePt t="2116" x="3890963" y="4376738"/>
          <p14:tracePt t="2121" x="3984625" y="4410075"/>
          <p14:tracePt t="2133" x="4070350" y="4427538"/>
          <p14:tracePt t="2137" x="4187825" y="4452938"/>
          <p14:tracePt t="2149" x="4291013" y="4486275"/>
          <p14:tracePt t="2153" x="4392613" y="4521200"/>
          <p14:tracePt t="2163" x="4494213" y="4529138"/>
          <p14:tracePt t="2169" x="4579938" y="4564063"/>
          <p14:tracePt t="2177" x="4681538" y="4589463"/>
          <p14:tracePt t="2185" x="4800600" y="4622800"/>
          <p14:tracePt t="2194" x="4910138" y="4648200"/>
          <p14:tracePt t="2201" x="5029200" y="4657725"/>
          <p14:tracePt t="2212" x="5114925" y="4683125"/>
          <p14:tracePt t="2223" x="5173663" y="4683125"/>
          <p14:tracePt t="2228" x="5208588" y="4699000"/>
          <p14:tracePt t="2235" x="5249863" y="4708525"/>
          <p14:tracePt t="2241" x="5318125" y="4724400"/>
          <p14:tracePt t="2250" x="5360988" y="4733925"/>
          <p14:tracePt t="2257" x="5421313" y="4759325"/>
          <p14:tracePt t="2266" x="5480050" y="4759325"/>
          <p14:tracePt t="2273" x="5556250" y="4775200"/>
          <p14:tracePt t="2284" x="5599113" y="4784725"/>
          <p14:tracePt t="2290" x="5641975" y="4784725"/>
          <p14:tracePt t="2300" x="5692775" y="4784725"/>
          <p14:tracePt t="2305" x="5776913" y="4784725"/>
          <p14:tracePt t="2316" x="5870575" y="4784725"/>
          <p14:tracePt t="2321" x="5997575" y="4784725"/>
          <p14:tracePt t="2333" x="6151563" y="4784725"/>
          <p14:tracePt t="2337" x="6296025" y="4802188"/>
          <p14:tracePt t="2349" x="6430963" y="4802188"/>
          <p14:tracePt t="2353" x="6559550" y="4802188"/>
          <p14:tracePt t="2364" x="6661150" y="4802188"/>
          <p14:tracePt t="2369" x="6729413" y="4802188"/>
          <p14:tracePt t="2378" x="6788150" y="4802188"/>
          <p14:tracePt t="2385" x="6831013" y="4802188"/>
          <p14:tracePt t="2394" x="6881813" y="4802188"/>
          <p14:tracePt t="2401" x="6950075" y="4802188"/>
          <p14:tracePt t="2409" x="7034213" y="4802188"/>
          <p14:tracePt t="2417" x="7170738" y="4802188"/>
          <p14:tracePt t="2425" x="7297738" y="4802188"/>
          <p14:tracePt t="2433" x="7426325" y="4802188"/>
          <p14:tracePt t="2441" x="7553325" y="4802188"/>
          <p14:tracePt t="2450" x="7680325" y="4802188"/>
          <p14:tracePt t="2457" x="7781925" y="4802188"/>
          <p14:tracePt t="2466" x="7875588" y="4802188"/>
          <p14:tracePt t="2473" x="7961313" y="4802188"/>
          <p14:tracePt t="2483" x="8037513" y="4802188"/>
          <p14:tracePt t="2489" x="8096250" y="4802188"/>
          <p14:tracePt t="2500" x="8164513" y="4802188"/>
          <p14:tracePt t="2505" x="8189913" y="4792663"/>
          <p14:tracePt t="2516" x="8224838" y="4784725"/>
          <p14:tracePt t="2521" x="8258175" y="4775200"/>
          <p14:tracePt t="2533" x="8266113" y="4775200"/>
          <p14:tracePt t="2537" x="8308975" y="4767263"/>
          <p14:tracePt t="2549" x="8343900" y="4767263"/>
          <p14:tracePt t="2554" x="8394700" y="4767263"/>
          <p14:tracePt t="2564" x="8445500" y="4749800"/>
          <p14:tracePt t="2569" x="8513763" y="4749800"/>
          <p14:tracePt t="2577" x="8572500" y="4749800"/>
          <p14:tracePt t="2585" x="8674100" y="4749800"/>
          <p14:tracePt t="2594" x="8759825" y="4749800"/>
          <p14:tracePt t="2601" x="8912225" y="4749800"/>
          <p14:tracePt t="2609" x="9056688" y="4749800"/>
          <p14:tracePt t="2617" x="9226550" y="4749800"/>
          <p14:tracePt t="2625" x="9396413" y="4749800"/>
          <p14:tracePt t="2633" x="9515475" y="4749800"/>
          <p14:tracePt t="2641" x="9583738" y="4749800"/>
          <p14:tracePt t="2650" x="9642475" y="4733925"/>
          <p14:tracePt t="2657" x="9677400" y="4733925"/>
          <p14:tracePt t="2666" x="9710738" y="4716463"/>
          <p14:tracePt t="2673" x="9728200" y="4716463"/>
          <p14:tracePt t="2683" x="9786938" y="4699000"/>
          <p14:tracePt t="2689" x="9864725" y="4691063"/>
          <p14:tracePt t="2699" x="9974263" y="4683125"/>
          <p14:tracePt t="2706" x="10118725" y="4683125"/>
          <p14:tracePt t="2716" x="10245725" y="4648200"/>
          <p14:tracePt t="2721" x="10313988" y="4630738"/>
          <p14:tracePt t="2732" x="10390188" y="4630738"/>
          <p14:tracePt t="2737" x="10415588" y="4622800"/>
          <p14:tracePt t="4091" x="10425113" y="4622800"/>
          <p14:tracePt t="4107" x="10433050" y="4622800"/>
          <p14:tracePt t="4116" x="10450513" y="4622800"/>
          <p14:tracePt t="4291" x="10458450" y="4622800"/>
          <p14:tracePt t="5355" x="10467975" y="4622800"/>
          <p14:tracePt t="5732" x="10475913" y="4622800"/>
          <p14:tracePt t="6426" x="10493375" y="4622800"/>
          <p14:tracePt t="6538" x="10501313" y="4622800"/>
          <p14:tracePt t="6906" x="10509250" y="4622800"/>
          <p14:tracePt t="19731" x="10518775" y="4640263"/>
          <p14:tracePt t="19754" x="10518775" y="4622800"/>
          <p14:tracePt t="19762" x="10544175" y="4554538"/>
          <p14:tracePt t="19770" x="10577513" y="4460875"/>
          <p14:tracePt t="19782" x="10612438" y="4359275"/>
          <p14:tracePt t="19785" x="10612438" y="4249738"/>
          <p14:tracePt t="19796" x="10612438" y="4121150"/>
          <p14:tracePt t="19802" x="10612438" y="4011613"/>
          <p14:tracePt t="19809" x="10577513" y="3883025"/>
          <p14:tracePt t="19817" x="10534650" y="3738563"/>
          <p14:tracePt t="19825" x="10467975" y="3543300"/>
          <p14:tracePt t="19833" x="10382250" y="3355975"/>
          <p14:tracePt t="19841" x="10298113" y="3170238"/>
          <p14:tracePt t="19849" x="10237788" y="3051175"/>
          <p14:tracePt t="19857" x="10186988" y="2932113"/>
          <p14:tracePt t="19865" x="10136188" y="2813050"/>
          <p14:tracePt t="19873" x="10085388" y="2727325"/>
          <p14:tracePt t="19882" x="10050463" y="2633663"/>
          <p14:tracePt t="19889" x="10017125" y="2557463"/>
          <p14:tracePt t="19898" x="10017125" y="2532063"/>
          <p14:tracePt t="19905" x="10017125" y="2516188"/>
          <p14:tracePt t="19915" x="10017125" y="2506663"/>
          <p14:tracePt t="19921" x="10017125" y="2498725"/>
          <p14:tracePt t="19931" x="10017125" y="2481263"/>
          <p14:tracePt t="20009" x="10017125" y="2473325"/>
          <p14:tracePt t="20804" x="10025063" y="2473325"/>
          <p14:tracePt t="20812" x="10085388" y="2473325"/>
          <p14:tracePt t="20821" x="10101263" y="2473325"/>
          <p14:tracePt t="20866" x="10110788" y="2463800"/>
          <p14:tracePt t="20913" x="10110788" y="2438400"/>
          <p14:tracePt t="20930" x="10059988" y="2422525"/>
          <p14:tracePt t="20937" x="9966325" y="2413000"/>
          <p14:tracePt t="20947" x="9829800" y="2387600"/>
          <p14:tracePt t="20953" x="9652000" y="2387600"/>
          <p14:tracePt t="20965" x="9515475" y="2387600"/>
          <p14:tracePt t="20970" x="9371013" y="2387600"/>
          <p14:tracePt t="20981" x="9244013" y="2379663"/>
          <p14:tracePt t="20985" x="9158288" y="2354263"/>
          <p14:tracePt t="20996" x="9074150" y="2336800"/>
          <p14:tracePt t="21002" x="9013825" y="2319338"/>
          <p14:tracePt t="21009" x="8937625" y="2311400"/>
          <p14:tracePt t="21017" x="8912225" y="2303463"/>
          <p14:tracePt t="21029" x="8869363" y="2303463"/>
          <p14:tracePt t="21036" x="8836025" y="2303463"/>
          <p14:tracePt t="21049" x="8810625" y="2303463"/>
          <p14:tracePt t="21065" x="8777288" y="2303463"/>
          <p14:tracePt t="21073" x="8734425" y="2303463"/>
          <p14:tracePt t="21082" x="8683625" y="2303463"/>
          <p14:tracePt t="21089" x="8580438" y="2303463"/>
          <p14:tracePt t="21098" x="8462963" y="2286000"/>
          <p14:tracePt t="21105" x="8326438" y="2260600"/>
          <p14:tracePt t="21114" x="8181975" y="2243138"/>
          <p14:tracePt t="21121" x="8037513" y="2227263"/>
          <p14:tracePt t="21131" x="7935913" y="2209800"/>
          <p14:tracePt t="21137" x="7893050" y="2209800"/>
          <p14:tracePt t="21148" x="7885113" y="2200275"/>
          <p14:tracePt t="21165" x="7867650" y="2200275"/>
          <p14:tracePt t="21198" x="7850188" y="2200275"/>
          <p14:tracePt t="21201" x="7832725" y="2200275"/>
          <p14:tracePt t="21209" x="7807325" y="2200275"/>
          <p14:tracePt t="21217" x="7773988" y="2200275"/>
          <p14:tracePt t="21225" x="7756525" y="2200275"/>
          <p14:tracePt t="21233" x="7740650" y="2200275"/>
          <p14:tracePt t="21241" x="7731125" y="2200275"/>
          <p14:tracePt t="21346" x="7748588" y="2200275"/>
          <p14:tracePt t="21354" x="7766050" y="2184400"/>
          <p14:tracePt t="21365" x="7781925" y="2174875"/>
          <p14:tracePt t="21370" x="7807325" y="2166938"/>
          <p14:tracePt t="21381" x="7824788" y="2166938"/>
          <p14:tracePt t="21397" x="7842250" y="2159000"/>
          <p14:tracePt t="21401" x="7850188" y="2159000"/>
          <p14:tracePt t="21409" x="7859713" y="2159000"/>
          <p14:tracePt t="21417" x="7875588" y="2159000"/>
          <p14:tracePt t="21425" x="7885113" y="2159000"/>
          <p14:tracePt t="21433" x="7918450" y="2159000"/>
          <p14:tracePt t="21441" x="7961313" y="2159000"/>
          <p14:tracePt t="21449" x="7977188" y="2159000"/>
          <p14:tracePt t="21457" x="8020050" y="2159000"/>
          <p14:tracePt t="21465" x="8045450" y="2159000"/>
          <p14:tracePt t="21473" x="8080375" y="2159000"/>
          <p14:tracePt t="21481" x="8113713" y="2159000"/>
          <p14:tracePt t="21489" x="8131175" y="2159000"/>
          <p14:tracePt t="21498" x="8156575" y="2159000"/>
          <p14:tracePt t="21505" x="8174038" y="2159000"/>
          <p14:tracePt t="21515" x="8189913" y="2159000"/>
          <p14:tracePt t="21521" x="8199438" y="2159000"/>
          <p14:tracePt t="21531" x="8207375" y="2159000"/>
          <p14:tracePt t="21618" x="8215313" y="2159000"/>
          <p14:tracePt t="21626" x="8215313" y="2166938"/>
          <p14:tracePt t="21642" x="8215313" y="2184400"/>
          <p14:tracePt t="21650" x="8215313" y="2209800"/>
          <p14:tracePt t="21658" x="8215313" y="2235200"/>
          <p14:tracePt t="21665" x="8215313" y="2278063"/>
          <p14:tracePt t="21673" x="8215313" y="2319338"/>
          <p14:tracePt t="21681" x="8215313" y="2379663"/>
          <p14:tracePt t="21689" x="8215313" y="2455863"/>
          <p14:tracePt t="21698" x="8215313" y="2541588"/>
          <p14:tracePt t="21705" x="8215313" y="2633663"/>
          <p14:tracePt t="21714" x="8215313" y="2719388"/>
          <p14:tracePt t="21721" x="8232775" y="2820988"/>
          <p14:tracePt t="21731" x="8232775" y="2940050"/>
          <p14:tracePt t="21737" x="8232775" y="3033713"/>
          <p14:tracePt t="21748" x="8232775" y="3135313"/>
          <p14:tracePt t="21753" x="8232775" y="3238500"/>
          <p14:tracePt t="21764" x="8232775" y="3322638"/>
          <p14:tracePt t="21769" x="8224838" y="3424238"/>
          <p14:tracePt t="21781" x="8207375" y="3517900"/>
          <p14:tracePt t="21785" x="8174038" y="3611563"/>
          <p14:tracePt t="21798" x="8164513" y="3697288"/>
          <p14:tracePt t="21801" x="8164513" y="3763963"/>
          <p14:tracePt t="21809" x="8164513" y="3849688"/>
          <p14:tracePt t="21817" x="8164513" y="3900488"/>
          <p14:tracePt t="21825" x="8164513" y="3925888"/>
          <p14:tracePt t="21833" x="8164513" y="3943350"/>
          <p14:tracePt t="21841" x="8174038" y="4002088"/>
          <p14:tracePt t="21849" x="8181975" y="4011613"/>
          <p14:tracePt t="21857" x="8189913" y="4037013"/>
          <p14:tracePt t="21865" x="8189913" y="4062413"/>
          <p14:tracePt t="21873" x="8189913" y="4087813"/>
          <p14:tracePt t="21881" x="8189913" y="4113213"/>
          <p14:tracePt t="21889" x="8189913" y="4146550"/>
          <p14:tracePt t="21898" x="8174038" y="4189413"/>
          <p14:tracePt t="21905" x="8156575" y="4214813"/>
          <p14:tracePt t="21914" x="8139113" y="4240213"/>
          <p14:tracePt t="21921" x="8131175" y="4257675"/>
          <p14:tracePt t="21977" x="8121650" y="4257675"/>
          <p14:tracePt t="21986" x="8121650" y="4232275"/>
          <p14:tracePt t="21996" x="8131175" y="4197350"/>
          <p14:tracePt t="22002" x="8156575" y="4146550"/>
          <p14:tracePt t="22009" x="8181975" y="4105275"/>
          <p14:tracePt t="22018" x="8215313" y="4037013"/>
          <p14:tracePt t="22025" x="8275638" y="3935413"/>
          <p14:tracePt t="22033" x="8359775" y="3798888"/>
          <p14:tracePt t="22041" x="8420100" y="3679825"/>
          <p14:tracePt t="22049" x="8453438" y="3535363"/>
          <p14:tracePt t="22057" x="8496300" y="3348038"/>
          <p14:tracePt t="22065" x="8521700" y="3160713"/>
          <p14:tracePt t="22073" x="8521700" y="3033713"/>
          <p14:tracePt t="22081" x="8521700" y="2922588"/>
          <p14:tracePt t="22089" x="8521700" y="2830513"/>
          <p14:tracePt t="22098" x="8488363" y="2770188"/>
          <p14:tracePt t="22105" x="8470900" y="2693988"/>
          <p14:tracePt t="22115" x="8435975" y="2617788"/>
          <p14:tracePt t="22121" x="8377238" y="2532063"/>
          <p14:tracePt t="22131" x="8351838" y="2430463"/>
          <p14:tracePt t="22137" x="8318500" y="2336800"/>
          <p14:tracePt t="22148" x="8308975" y="2252663"/>
          <p14:tracePt t="22153" x="8308975" y="2184400"/>
          <p14:tracePt t="22164" x="8308975" y="2108200"/>
          <p14:tracePt t="22169" x="8308975" y="2065338"/>
          <p14:tracePt t="22180" x="8308975" y="2022475"/>
          <p14:tracePt t="22185" x="8318500" y="1997075"/>
          <p14:tracePt t="22198" x="8326438" y="1963738"/>
          <p14:tracePt t="22201" x="8334375" y="1920875"/>
          <p14:tracePt t="22209" x="8334375" y="1895475"/>
          <p14:tracePt t="22217" x="8334375" y="1860550"/>
          <p14:tracePt t="22225" x="8334375" y="1819275"/>
          <p14:tracePt t="22233" x="8334375" y="1758950"/>
          <p14:tracePt t="22241" x="8334375" y="1708150"/>
          <p14:tracePt t="22249" x="8334375" y="1690688"/>
          <p14:tracePt t="22257" x="8334375" y="1682750"/>
          <p14:tracePt t="22404" x="8318500" y="1690688"/>
          <p14:tracePt t="22412" x="8308975" y="1725613"/>
          <p14:tracePt t="22420" x="8291513" y="1776413"/>
          <p14:tracePt t="22429" x="8283575" y="1819275"/>
          <p14:tracePt t="22435" x="8275638" y="1852613"/>
          <p14:tracePt t="22441" x="8275638" y="1870075"/>
          <p14:tracePt t="22449" x="8275638" y="1885950"/>
          <p14:tracePt t="22457" x="8275638" y="1903413"/>
          <p14:tracePt t="22465" x="8275638" y="1911350"/>
          <p14:tracePt t="22473" x="8275638" y="1938338"/>
          <p14:tracePt t="22481" x="8275638" y="1971675"/>
          <p14:tracePt t="22489" x="8291513" y="2022475"/>
          <p14:tracePt t="22498" x="8301038" y="2047875"/>
          <p14:tracePt t="22505" x="8308975" y="2065338"/>
          <p14:tracePt t="22514" x="8326438" y="2108200"/>
          <p14:tracePt t="22521" x="8334375" y="2116138"/>
          <p14:tracePt t="22531" x="8334375" y="2124075"/>
          <p14:tracePt t="22569" x="8334375" y="2133600"/>
          <p14:tracePt t="22596" x="8359775" y="2159000"/>
          <p14:tracePt t="22649" x="8369300" y="2166938"/>
          <p14:tracePt t="22665" x="8402638" y="2166938"/>
          <p14:tracePt t="22673" x="8428038" y="2166938"/>
          <p14:tracePt t="22682" x="8470900" y="2166938"/>
          <p14:tracePt t="22689" x="8513763" y="2166938"/>
          <p14:tracePt t="22698" x="8572500" y="2166938"/>
          <p14:tracePt t="22705" x="8615363" y="2166938"/>
          <p14:tracePt t="22715" x="8716963" y="2166938"/>
          <p14:tracePt t="22721" x="8818563" y="2166938"/>
          <p14:tracePt t="22731" x="8929688" y="2166938"/>
          <p14:tracePt t="22737" x="9056688" y="2166938"/>
          <p14:tracePt t="22748" x="9193213" y="2166938"/>
          <p14:tracePt t="22753" x="9353550" y="2166938"/>
          <p14:tracePt t="22764" x="9490075" y="2166938"/>
          <p14:tracePt t="22769" x="9634538" y="2166938"/>
          <p14:tracePt t="22781" x="9761538" y="2166938"/>
          <p14:tracePt t="22785" x="9898063" y="2166938"/>
          <p14:tracePt t="22798" x="10025063" y="2166938"/>
          <p14:tracePt t="22802" x="10153650" y="2166938"/>
          <p14:tracePt t="22809" x="10280650" y="2166938"/>
          <p14:tracePt t="22817" x="10390188" y="2166938"/>
          <p14:tracePt t="22826" x="10493375" y="2166938"/>
          <p14:tracePt t="22833" x="10560050" y="2166938"/>
          <p14:tracePt t="22841" x="10620375" y="2166938"/>
          <p14:tracePt t="22849" x="10704513" y="2166938"/>
          <p14:tracePt t="22857" x="10764838" y="2166938"/>
          <p14:tracePt t="22865" x="10815638" y="2166938"/>
          <p14:tracePt t="22873" x="10891838" y="2166938"/>
          <p14:tracePt t="22881" x="10952163" y="2166938"/>
          <p14:tracePt t="22889" x="11018838" y="2166938"/>
          <p14:tracePt t="22898" x="11122025" y="2174875"/>
          <p14:tracePt t="22905" x="11206163" y="2192338"/>
          <p14:tracePt t="22914" x="11291888" y="2209800"/>
          <p14:tracePt t="22921" x="11385550" y="2217738"/>
          <p14:tracePt t="22931" x="11452225" y="2235200"/>
          <p14:tracePt t="22937" x="11530013" y="2235200"/>
          <p14:tracePt t="22948" x="11545888" y="2243138"/>
          <p14:tracePt t="22954" x="11571288" y="2243138"/>
          <p14:tracePt t="23033" x="11588750" y="2243138"/>
          <p14:tracePt t="23041" x="11596688" y="2243138"/>
          <p14:tracePt t="23049" x="11614150" y="2252663"/>
          <p14:tracePt t="23057" x="11631613" y="2260600"/>
          <p14:tracePt t="23073" x="11639550" y="2260600"/>
          <p14:tracePt t="23097" x="11647488" y="2268538"/>
          <p14:tracePt t="23105" x="11657013" y="2278063"/>
          <p14:tracePt t="23121" x="11674475" y="2303463"/>
          <p14:tracePt t="23131" x="11690350" y="2328863"/>
          <p14:tracePt t="23137" x="11707813" y="2344738"/>
          <p14:tracePt t="23147" x="11725275" y="2371725"/>
          <p14:tracePt t="23153" x="11741150" y="2405063"/>
          <p14:tracePt t="23164" x="11758613" y="2438400"/>
          <p14:tracePt t="23169" x="11766550" y="2463800"/>
          <p14:tracePt t="23181" x="11776075" y="2498725"/>
          <p14:tracePt t="23185" x="11776075" y="2532063"/>
          <p14:tracePt t="23196" x="11776075" y="2557463"/>
          <p14:tracePt t="23201" x="11776075" y="2617788"/>
          <p14:tracePt t="23209" x="11776075" y="2686050"/>
          <p14:tracePt t="23217" x="11776075" y="2787650"/>
          <p14:tracePt t="23225" x="11776075" y="2881313"/>
          <p14:tracePt t="23233" x="11776075" y="2982913"/>
          <p14:tracePt t="23241" x="11776075" y="3067050"/>
          <p14:tracePt t="23249" x="11776075" y="3170238"/>
          <p14:tracePt t="23257" x="11776075" y="3263900"/>
          <p14:tracePt t="23265" x="11776075" y="3340100"/>
          <p14:tracePt t="23273" x="11776075" y="3398838"/>
          <p14:tracePt t="23281" x="11776075" y="3467100"/>
          <p14:tracePt t="23289" x="11776075" y="3527425"/>
          <p14:tracePt t="23298" x="11776075" y="3586163"/>
          <p14:tracePt t="23305" x="11776075" y="3629025"/>
          <p14:tracePt t="23315" x="11776075" y="3697288"/>
          <p14:tracePt t="23321" x="11758613" y="3748088"/>
          <p14:tracePt t="23331" x="11750675" y="3790950"/>
          <p14:tracePt t="23337" x="11741150" y="3841750"/>
          <p14:tracePt t="23348" x="11733213" y="3883025"/>
          <p14:tracePt t="23353" x="11707813" y="3908425"/>
          <p14:tracePt t="23364" x="11699875" y="3935413"/>
          <p14:tracePt t="23369" x="11690350" y="3951288"/>
          <p14:tracePt t="23381" x="11690350" y="3968750"/>
          <p14:tracePt t="23386" x="11674475" y="4002088"/>
          <p14:tracePt t="23412" x="11674475" y="4027488"/>
          <p14:tracePt t="23417" x="11674475" y="4037013"/>
          <p14:tracePt t="23489" x="11674475" y="4044950"/>
          <p14:tracePt t="23497" x="11606213" y="4044950"/>
          <p14:tracePt t="23505" x="11487150" y="4044950"/>
          <p14:tracePt t="23515" x="11333163" y="4044950"/>
          <p14:tracePt t="23521" x="11147425" y="4044950"/>
          <p14:tracePt t="23531" x="10858500" y="4044950"/>
          <p14:tracePt t="23537" x="10585450" y="4037013"/>
          <p14:tracePt t="23548" x="10323513" y="4037013"/>
          <p14:tracePt t="23553" x="10118725" y="4037013"/>
          <p14:tracePt t="23564" x="9915525" y="4037013"/>
          <p14:tracePt t="23569" x="9786938" y="4037013"/>
          <p14:tracePt t="23581" x="9694863" y="4037013"/>
          <p14:tracePt t="23586" x="9609138" y="4037013"/>
          <p14:tracePt t="23598" x="9523413" y="4037013"/>
          <p14:tracePt t="23602" x="9421813" y="4037013"/>
          <p14:tracePt t="23611" x="9294813" y="4037013"/>
          <p14:tracePt t="23617" x="9183688" y="4037013"/>
          <p14:tracePt t="23625" x="9039225" y="4037013"/>
          <p14:tracePt t="23633" x="8912225" y="4037013"/>
          <p14:tracePt t="23641" x="8793163" y="4037013"/>
          <p14:tracePt t="23649" x="8674100" y="4037013"/>
          <p14:tracePt t="23657" x="8623300" y="4037013"/>
          <p14:tracePt t="23665" x="8572500" y="4037013"/>
          <p14:tracePt t="23673" x="8564563" y="4037013"/>
          <p14:tracePt t="23681" x="8539163" y="4037013"/>
          <p14:tracePt t="23689" x="8521700" y="4037013"/>
          <p14:tracePt t="23698" x="8496300" y="4037013"/>
          <p14:tracePt t="23705" x="8488363" y="4044950"/>
          <p14:tracePt t="23714" x="8470900" y="4044950"/>
          <p14:tracePt t="23721" x="8462963" y="4044950"/>
          <p14:tracePt t="23731" x="8453438" y="4044950"/>
          <p14:tracePt t="23753" x="8445500" y="4052888"/>
          <p14:tracePt t="24948" x="8478838" y="4052888"/>
          <p14:tracePt t="24954" x="8555038" y="4079875"/>
          <p14:tracePt t="24963" x="8597900" y="4079875"/>
          <p14:tracePt t="24969" x="8605838" y="4079875"/>
          <p14:tracePt t="25099" x="8580438" y="4079875"/>
          <p14:tracePt t="25114" x="8564563" y="4079875"/>
          <p14:tracePt t="25122" x="8547100" y="4079875"/>
          <p14:tracePt t="25132" x="8529638" y="4079875"/>
          <p14:tracePt t="25137" x="8496300" y="4079875"/>
          <p14:tracePt t="25153" x="8488363" y="4070350"/>
          <p14:tracePt t="25164" x="8478838" y="4070350"/>
          <p14:tracePt t="25169" x="8462963" y="4062413"/>
          <p14:tracePt t="25185" x="8428038" y="4062413"/>
          <p14:tracePt t="25197" x="8385175" y="4044950"/>
          <p14:tracePt t="25202" x="8291513" y="4044950"/>
          <p14:tracePt t="25212" x="8164513" y="4044950"/>
          <p14:tracePt t="25217" x="8020050" y="4044950"/>
          <p14:tracePt t="25226" x="7850188" y="4044950"/>
          <p14:tracePt t="25233" x="7672388" y="4044950"/>
          <p14:tracePt t="25242" x="7467600" y="4044950"/>
          <p14:tracePt t="25249" x="7264400" y="4044950"/>
          <p14:tracePt t="25257" x="7059613" y="4044950"/>
          <p14:tracePt t="25265" x="6907213" y="4044950"/>
          <p14:tracePt t="25273" x="6754813" y="4044950"/>
          <p14:tracePt t="25281" x="6575425" y="4019550"/>
          <p14:tracePt t="25289" x="6430963" y="3986213"/>
          <p14:tracePt t="25298" x="6329363" y="3960813"/>
          <p14:tracePt t="25305" x="6210300" y="3925888"/>
          <p14:tracePt t="25314" x="6126163" y="3892550"/>
          <p14:tracePt t="25321" x="6032500" y="3849688"/>
          <p14:tracePt t="25331" x="5946775" y="3806825"/>
          <p14:tracePt t="25337" x="5880100" y="3781425"/>
          <p14:tracePt t="25348" x="5776913" y="3738563"/>
          <p14:tracePt t="25353" x="5649913" y="3687763"/>
          <p14:tracePt t="25364" x="5548313" y="3671888"/>
          <p14:tracePt t="25369" x="5429250" y="3636963"/>
          <p14:tracePt t="25381" x="5241925" y="3568700"/>
          <p14:tracePt t="25385" x="5046663" y="3527425"/>
          <p14:tracePt t="25397" x="4868863" y="3467100"/>
          <p14:tracePt t="25401" x="4646613" y="3373438"/>
          <p14:tracePt t="25412" x="4511675" y="3305175"/>
          <p14:tracePt t="25417" x="4410075" y="3228975"/>
          <p14:tracePt t="25426" x="4332288" y="3186113"/>
          <p14:tracePt t="25433" x="4240213" y="3127375"/>
          <p14:tracePt t="25442" x="4187825" y="3101975"/>
          <p14:tracePt t="25449" x="4137025" y="3059113"/>
          <p14:tracePt t="25457" x="4095750" y="3041650"/>
          <p14:tracePt t="25465" x="4052888" y="3016250"/>
          <p14:tracePt t="25473" x="3992563" y="2974975"/>
          <p14:tracePt t="25481" x="3890963" y="2922588"/>
          <p14:tracePt t="25489" x="3781425" y="2881313"/>
          <p14:tracePt t="25498" x="3678238" y="2846388"/>
          <p14:tracePt t="25505" x="3568700" y="2813050"/>
          <p14:tracePt t="25514" x="3414713" y="2762250"/>
          <p14:tracePt t="25521" x="3330575" y="2727325"/>
          <p14:tracePt t="25531" x="3211513" y="2701925"/>
          <p14:tracePt t="25537" x="3168650" y="2686050"/>
          <p14:tracePt t="25548" x="3117850" y="2676525"/>
          <p14:tracePt t="25553" x="3067050" y="2660650"/>
          <p14:tracePt t="25564" x="3049588" y="2651125"/>
          <p14:tracePt t="25569" x="3008313" y="2643188"/>
          <p14:tracePt t="25581" x="2965450" y="2625725"/>
          <p14:tracePt t="25585" x="2897188" y="2592388"/>
          <p14:tracePt t="25597" x="2820988" y="2566988"/>
          <p14:tracePt t="25601" x="2719388" y="2532063"/>
          <p14:tracePt t="25612" x="2616200" y="2524125"/>
          <p14:tracePt t="25617" x="2514600" y="2516188"/>
          <p14:tracePt t="25625" x="2430463" y="2498725"/>
          <p14:tracePt t="25633" x="2370138" y="2489200"/>
          <p14:tracePt t="25642" x="2344738" y="2481263"/>
          <p14:tracePt t="25649" x="2301875" y="2473325"/>
          <p14:tracePt t="25657" x="2260600" y="2463800"/>
          <p14:tracePt t="25665" x="2182813" y="2430463"/>
          <p14:tracePt t="25673" x="2106613" y="2422525"/>
          <p14:tracePt t="25681" x="1987550" y="2397125"/>
          <p14:tracePt t="25689" x="1860550" y="2379663"/>
          <p14:tracePt t="25698" x="1733550" y="2362200"/>
          <p14:tracePt t="25705" x="1579563" y="2354263"/>
          <p14:tracePt t="25714" x="1477963" y="2328863"/>
          <p14:tracePt t="25721" x="1401763" y="2319338"/>
          <p14:tracePt t="25731" x="1376363" y="2311400"/>
          <p14:tracePt t="25737" x="1343025" y="2311400"/>
          <p14:tracePt t="25748" x="1333500" y="2303463"/>
          <p14:tracePt t="25753" x="1325563" y="2303463"/>
          <p14:tracePt t="25764" x="1317625" y="2303463"/>
          <p14:tracePt t="25769" x="1300163" y="2293938"/>
          <p14:tracePt t="25785" x="1265238" y="2286000"/>
          <p14:tracePt t="25797" x="1206500" y="2286000"/>
          <p14:tracePt t="25801" x="1163638" y="2286000"/>
          <p14:tracePt t="25812" x="1120775" y="2286000"/>
          <p14:tracePt t="25817" x="1112838" y="2286000"/>
          <p14:tracePt t="25873" x="1130300" y="2286000"/>
          <p14:tracePt t="25881" x="1163638" y="2293938"/>
          <p14:tracePt t="25889" x="1198563" y="2311400"/>
          <p14:tracePt t="25898" x="1214438" y="2328863"/>
          <p14:tracePt t="25906" x="1231900" y="2336800"/>
          <p14:tracePt t="25914" x="1257300" y="2387600"/>
          <p14:tracePt t="25921" x="1265238" y="2413000"/>
          <p14:tracePt t="25931" x="1308100" y="2447925"/>
          <p14:tracePt t="25937" x="1333500" y="2481263"/>
          <p14:tracePt t="25948" x="1358900" y="2506663"/>
          <p14:tracePt t="25953" x="1384300" y="2557463"/>
          <p14:tracePt t="25966" x="1401763" y="2582863"/>
          <p14:tracePt t="25969" x="1427163" y="2600325"/>
          <p14:tracePt t="25981" x="1444625" y="2608263"/>
          <p14:tracePt t="25985" x="1462088" y="2625725"/>
          <p14:tracePt t="25995" x="1470025" y="2633663"/>
          <p14:tracePt t="26001" x="1503363" y="2651125"/>
          <p14:tracePt t="26012" x="1554163" y="2693988"/>
          <p14:tracePt t="26018" x="1606550" y="2719388"/>
          <p14:tracePt t="26026" x="1657350" y="2752725"/>
          <p14:tracePt t="26033" x="1708150" y="2795588"/>
          <p14:tracePt t="26042" x="1758950" y="2846388"/>
          <p14:tracePt t="26049" x="1809750" y="2881313"/>
          <p14:tracePt t="26057" x="1860550" y="2906713"/>
          <p14:tracePt t="26065" x="1893888" y="2940050"/>
          <p14:tracePt t="26073" x="1936750" y="2982913"/>
          <p14:tracePt t="26081" x="1971675" y="3008313"/>
          <p14:tracePt t="26089" x="1987550" y="3033713"/>
          <p14:tracePt t="26097" x="2005013" y="3041650"/>
          <p14:tracePt t="26105" x="2022475" y="3059113"/>
          <p14:tracePt t="26114" x="2038350" y="3067050"/>
          <p14:tracePt t="26121" x="2073275" y="3094038"/>
          <p14:tracePt t="26131" x="2090738" y="3109913"/>
          <p14:tracePt t="26137" x="2124075" y="3135313"/>
          <p14:tracePt t="26148" x="2141538" y="3152775"/>
          <p14:tracePt t="26153" x="2157413" y="3160713"/>
          <p14:tracePt t="26164" x="2182813" y="3178175"/>
          <p14:tracePt t="26169" x="2182813" y="3186113"/>
          <p14:tracePt t="26181" x="2200275" y="3186113"/>
          <p14:tracePt t="26185" x="2225675" y="3211513"/>
          <p14:tracePt t="26201" x="2235200" y="3221038"/>
          <p14:tracePt t="26212" x="2243138" y="3228975"/>
          <p14:tracePt t="26225" x="2251075" y="3228975"/>
          <p14:tracePt t="26948" x="2268538" y="3254375"/>
          <p14:tracePt t="26980" x="2286000" y="3263900"/>
          <p14:tracePt t="26985" x="2293938" y="3271838"/>
          <p14:tracePt t="26996" x="2301875" y="3271838"/>
          <p14:tracePt t="27001" x="2311400" y="3279775"/>
          <p14:tracePt t="27009" x="2319338" y="3297238"/>
          <p14:tracePt t="27017" x="2344738" y="3314700"/>
          <p14:tracePt t="27025" x="2352675" y="3340100"/>
          <p14:tracePt t="27033" x="2379663" y="3365500"/>
          <p14:tracePt t="27049" x="2413000" y="3382963"/>
          <p14:tracePt t="27073" x="2430463" y="3398838"/>
          <p14:tracePt t="27090" x="2438400" y="3408363"/>
          <p14:tracePt t="27105" x="2463800" y="3433763"/>
          <p14:tracePt t="27114" x="2463800" y="3441700"/>
          <p14:tracePt t="27121" x="2489200" y="3475038"/>
          <p14:tracePt t="27131" x="2506663" y="3484563"/>
          <p14:tracePt t="27137" x="2549525" y="3502025"/>
          <p14:tracePt t="27148" x="2582863" y="3509963"/>
          <p14:tracePt t="27153" x="2668588" y="3509963"/>
          <p14:tracePt t="27164" x="2752725" y="3509963"/>
          <p14:tracePt t="27169" x="2854325" y="3509963"/>
          <p14:tracePt t="27181" x="2930525" y="3492500"/>
          <p14:tracePt t="27185" x="2990850" y="3467100"/>
          <p14:tracePt t="27197" x="3016250" y="3449638"/>
          <p14:tracePt t="27202" x="3016250" y="3408363"/>
          <p14:tracePt t="27546" x="3024188" y="3382963"/>
          <p14:tracePt t="27564" x="2982913" y="3373438"/>
          <p14:tracePt t="27570" x="2973388" y="3373438"/>
          <p14:tracePt t="27617" x="2973388" y="3365500"/>
          <p14:tracePt t="27707" x="2965450" y="3365500"/>
          <p14:tracePt t="28274" x="2973388" y="3382963"/>
          <p14:tracePt t="28282" x="2990850" y="3398838"/>
          <p14:tracePt t="28289" x="3008313" y="3416300"/>
          <p14:tracePt t="28298" x="3033713" y="3433763"/>
          <p14:tracePt t="28321" x="3041650" y="3433763"/>
          <p14:tracePt t="28331" x="3059113" y="3449638"/>
          <p14:tracePt t="28337" x="3067050" y="3449638"/>
          <p14:tracePt t="28347" x="3100388" y="3459163"/>
          <p14:tracePt t="28353" x="3127375" y="3467100"/>
          <p14:tracePt t="28364" x="3194050" y="3484563"/>
          <p14:tracePt t="28369" x="3219450" y="3509963"/>
          <p14:tracePt t="28381" x="3279775" y="3552825"/>
          <p14:tracePt t="28386" x="3322638" y="3594100"/>
          <p14:tracePt t="28398" x="3373438" y="3629025"/>
          <p14:tracePt t="28402" x="3398838" y="3671888"/>
          <p14:tracePt t="28412" x="3441700" y="3722688"/>
          <p14:tracePt t="28417" x="3482975" y="3773488"/>
          <p14:tracePt t="28425" x="3517900" y="3798888"/>
          <p14:tracePt t="28433" x="3551238" y="3832225"/>
          <p14:tracePt t="28441" x="3576638" y="3849688"/>
          <p14:tracePt t="28449" x="3594100" y="3857625"/>
          <p14:tracePt t="28497" x="3602038" y="3867150"/>
          <p14:tracePt t="28514" x="3602038" y="3875088"/>
          <p14:tracePt t="28531" x="3619500" y="3875088"/>
          <p14:tracePt t="28537" x="3627438" y="3875088"/>
          <p14:tracePt t="28553" x="3636963" y="3875088"/>
          <p14:tracePt t="28563" x="3644900" y="3875088"/>
          <p14:tracePt t="28609" x="3652838" y="3875088"/>
          <p14:tracePt t="28625" x="3670300" y="3875088"/>
          <p14:tracePt t="28633" x="3687763" y="3883025"/>
          <p14:tracePt t="28665" x="3703638" y="3892550"/>
          <p14:tracePt t="29086" x="3670300" y="3892550"/>
          <p14:tracePt t="29096" x="3424238" y="3935413"/>
          <p14:tracePt t="29099" x="3092450" y="3968750"/>
          <p14:tracePt t="29107" x="2922588" y="3968750"/>
          <p14:tracePt t="29115" x="2820988" y="3968750"/>
          <p14:tracePt t="29121" x="2803525" y="3968750"/>
          <p14:tracePt t="29131" x="2795588" y="3968750"/>
          <p14:tracePt t="29243" x="2786063" y="3951288"/>
          <p14:tracePt t="29251" x="2786063" y="3917950"/>
          <p14:tracePt t="29260" x="2778125" y="3908425"/>
          <p14:tracePt t="29282" x="2778125" y="3892550"/>
          <p14:tracePt t="29322" x="2778125" y="3883025"/>
          <p14:tracePt t="29329" x="2778125" y="3875088"/>
          <p14:tracePt t="29338" x="2795588" y="3841750"/>
          <p14:tracePt t="29348" x="2820988" y="3798888"/>
          <p14:tracePt t="29354" x="2828925" y="3790950"/>
          <p14:tracePt t="29365" x="2828925" y="3763963"/>
          <p14:tracePt t="29370" x="2828925" y="3756025"/>
          <p14:tracePt t="29385" x="2828925" y="3748088"/>
          <p14:tracePt t="29426" x="2828925" y="3738563"/>
          <p14:tracePt t="29433" x="2828925" y="3730625"/>
          <p14:tracePt t="29449" x="2828925" y="3722688"/>
          <p14:tracePt t="29539" x="2828925" y="3705225"/>
          <p14:tracePt t="29963" x="2828925" y="3697288"/>
          <p14:tracePt t="29985" x="2838450" y="3705225"/>
          <p14:tracePt t="29996" x="2854325" y="3705225"/>
          <p14:tracePt t="30001" x="2871788" y="3705225"/>
          <p14:tracePt t="30012" x="2905125" y="3722688"/>
          <p14:tracePt t="30018" x="2940050" y="3730625"/>
          <p14:tracePt t="30027" x="2955925" y="3738563"/>
          <p14:tracePt t="30034" x="2982913" y="3748088"/>
          <p14:tracePt t="30049" x="2990850" y="3748088"/>
          <p14:tracePt t="30057" x="2998788" y="3748088"/>
          <p14:tracePt t="30073" x="3008313" y="3748088"/>
          <p14:tracePt t="30081" x="3016250" y="3756025"/>
          <p14:tracePt t="30089" x="3024188" y="3773488"/>
          <p14:tracePt t="30097" x="3033713" y="3773488"/>
          <p14:tracePt t="30105" x="3041650" y="3773488"/>
          <p14:tracePt t="30137" x="3041650" y="3781425"/>
          <p14:tracePt t="30185" x="3049588" y="3781425"/>
          <p14:tracePt t="30201" x="3074988" y="3790950"/>
          <p14:tracePt t="30211" x="3074988" y="3798888"/>
          <p14:tracePt t="30234" x="3084513" y="3798888"/>
          <p14:tracePt t="30242" x="3100388" y="3798888"/>
          <p14:tracePt t="30297" x="3109913" y="3798888"/>
          <p14:tracePt t="30313" x="3117850" y="3798888"/>
          <p14:tracePt t="30321" x="3127375" y="3798888"/>
          <p14:tracePt t="30330" x="3152775" y="3798888"/>
          <p14:tracePt t="30347" x="3160713" y="3790950"/>
          <p14:tracePt t="30353" x="3168650" y="3781425"/>
          <p14:tracePt t="30364" x="3178175" y="3773488"/>
          <p14:tracePt t="30380" x="3178175" y="3763963"/>
          <p14:tracePt t="30385" x="3194050" y="3730625"/>
          <p14:tracePt t="30401" x="3203575" y="3722688"/>
          <p14:tracePt t="30411" x="3211513" y="3713163"/>
          <p14:tracePt t="30417" x="3211513" y="3705225"/>
          <p14:tracePt t="30428" x="3219450" y="3697288"/>
          <p14:tracePt t="30434" x="3219450" y="3687763"/>
          <p14:tracePt t="30441" x="3219450" y="3671888"/>
          <p14:tracePt t="30449" x="3219450" y="3662363"/>
          <p14:tracePt t="30457" x="3219450" y="3654425"/>
          <p14:tracePt t="30465" x="3219450" y="3646488"/>
          <p14:tracePt t="30481" x="3219450" y="3636963"/>
          <p14:tracePt t="30489" x="3219450" y="3629025"/>
          <p14:tracePt t="30505" x="3219450" y="3611563"/>
          <p14:tracePt t="30514" x="3219450" y="3603625"/>
          <p14:tracePt t="30530" x="3211513" y="3594100"/>
          <p14:tracePt t="30537" x="3203575" y="3586163"/>
          <p14:tracePt t="30547" x="3186113" y="3578225"/>
          <p14:tracePt t="30553" x="3178175" y="3578225"/>
          <p14:tracePt t="30580" x="3168650" y="3568700"/>
          <p14:tracePt t="30585" x="3160713" y="3568700"/>
          <p14:tracePt t="30597" x="3152775" y="3560763"/>
          <p14:tracePt t="30601" x="3143250" y="3560763"/>
          <p14:tracePt t="30611" x="3127375" y="3552825"/>
          <p14:tracePt t="30618" x="3100388" y="3543300"/>
          <p14:tracePt t="30625" x="3067050" y="3535363"/>
          <p14:tracePt t="30633" x="3024188" y="3517900"/>
          <p14:tracePt t="30641" x="2973388" y="3509963"/>
          <p14:tracePt t="30649" x="2965450" y="3509963"/>
          <p14:tracePt t="30657" x="2930525" y="3509963"/>
          <p14:tracePt t="30665" x="2889250" y="3492500"/>
          <p14:tracePt t="30673" x="2846388" y="3492500"/>
          <p14:tracePt t="30681" x="2820988" y="3492500"/>
          <p14:tracePt t="30689" x="2795588" y="3492500"/>
          <p14:tracePt t="30697" x="2778125" y="3492500"/>
          <p14:tracePt t="30705" x="2744788" y="3492500"/>
          <p14:tracePt t="30714" x="2709863" y="3492500"/>
          <p14:tracePt t="30721" x="2693988" y="3492500"/>
          <p14:tracePt t="30730" x="2684463" y="3492500"/>
          <p14:tracePt t="30737" x="2668588" y="3492500"/>
          <p14:tracePt t="30747" x="2659063" y="3492500"/>
          <p14:tracePt t="30753" x="2633663" y="3492500"/>
          <p14:tracePt t="30763" x="2616200" y="3492500"/>
          <p14:tracePt t="30769" x="2600325" y="3492500"/>
          <p14:tracePt t="30780" x="2582863" y="3492500"/>
          <p14:tracePt t="30785" x="2557463" y="3492500"/>
          <p14:tracePt t="30797" x="2549525" y="3492500"/>
          <p14:tracePt t="30801" x="2532063" y="3492500"/>
          <p14:tracePt t="30814" x="2524125" y="3492500"/>
          <p14:tracePt t="30817" x="2497138" y="3502025"/>
          <p14:tracePt t="30827" x="2489200" y="3502025"/>
          <p14:tracePt t="30833" x="2455863" y="3509963"/>
          <p14:tracePt t="30841" x="2430463" y="3517900"/>
          <p14:tracePt t="30849" x="2405063" y="3535363"/>
          <p14:tracePt t="30857" x="2370138" y="3543300"/>
          <p14:tracePt t="30865" x="2336800" y="3543300"/>
          <p14:tracePt t="30881" x="2319338" y="3552825"/>
          <p14:tracePt t="30889" x="2319338" y="3560763"/>
          <p14:tracePt t="30913" x="2311400" y="3568700"/>
          <p14:tracePt t="30921" x="2301875" y="3568700"/>
          <p14:tracePt t="30937" x="2301875" y="3586163"/>
          <p14:tracePt t="30953" x="2301875" y="3594100"/>
          <p14:tracePt t="30966" x="2301875" y="3603625"/>
          <p14:tracePt t="30969" x="2301875" y="3619500"/>
          <p14:tracePt t="30980" x="2301875" y="3629025"/>
          <p14:tracePt t="30985" x="2301875" y="3636963"/>
          <p14:tracePt t="30997" x="2301875" y="3654425"/>
          <p14:tracePt t="31001" x="2301875" y="3687763"/>
          <p14:tracePt t="31013" x="2301875" y="3705225"/>
          <p14:tracePt t="31017" x="2301875" y="3722688"/>
          <p14:tracePt t="31025" x="2301875" y="3738563"/>
          <p14:tracePt t="31034" x="2301875" y="3773488"/>
          <p14:tracePt t="31041" x="2301875" y="3781425"/>
          <p14:tracePt t="31049" x="2301875" y="3806825"/>
          <p14:tracePt t="31057" x="2311400" y="3824288"/>
          <p14:tracePt t="31066" x="2319338" y="3824288"/>
          <p14:tracePt t="31073" x="2336800" y="3841750"/>
          <p14:tracePt t="31081" x="2344738" y="3849688"/>
          <p14:tracePt t="31089" x="2352675" y="3849688"/>
          <p14:tracePt t="31097" x="2362200" y="3857625"/>
          <p14:tracePt t="31105" x="2379663" y="3857625"/>
          <p14:tracePt t="31114" x="2379663" y="3867150"/>
          <p14:tracePt t="31121" x="2405063" y="3883025"/>
          <p14:tracePt t="31137" x="2413000" y="3892550"/>
          <p14:tracePt t="31147" x="2420938" y="3892550"/>
          <p14:tracePt t="31153" x="2430463" y="3900488"/>
          <p14:tracePt t="31164" x="2430463" y="3908425"/>
          <p14:tracePt t="31169" x="2438400" y="3908425"/>
          <p14:tracePt t="31180" x="2446338" y="3908425"/>
          <p14:tracePt t="31186" x="2471738" y="3908425"/>
          <p14:tracePt t="31197" x="2506663" y="3917950"/>
          <p14:tracePt t="31201" x="2549525" y="3917950"/>
          <p14:tracePt t="31214" x="2582863" y="3925888"/>
          <p14:tracePt t="31218" x="2608263" y="3925888"/>
          <p14:tracePt t="31227" x="2641600" y="3943350"/>
          <p14:tracePt t="31241" x="2651125" y="3951288"/>
          <p14:tracePt t="31258" x="2659063" y="3951288"/>
          <p14:tracePt t="31265" x="2668588" y="3960813"/>
          <p14:tracePt t="31289" x="2676525" y="3960813"/>
          <p14:tracePt t="31297" x="2693988" y="3960813"/>
          <p14:tracePt t="31305" x="2701925" y="3960813"/>
          <p14:tracePt t="31314" x="2727325" y="3968750"/>
          <p14:tracePt t="31321" x="2760663" y="3968750"/>
          <p14:tracePt t="31330" x="2770188" y="3976688"/>
          <p14:tracePt t="31337" x="2778125" y="3976688"/>
          <p14:tracePt t="31347" x="2786063" y="3976688"/>
          <p14:tracePt t="31353" x="2795588" y="3976688"/>
          <p14:tracePt t="31369" x="2803525" y="3976688"/>
          <p14:tracePt t="31380" x="2820988" y="3976688"/>
          <p14:tracePt t="31385" x="2828925" y="3976688"/>
          <p14:tracePt t="31397" x="2838450" y="3976688"/>
          <p14:tracePt t="31401" x="2863850" y="3976688"/>
          <p14:tracePt t="31414" x="2871788" y="3976688"/>
          <p14:tracePt t="31418" x="2879725" y="3976688"/>
          <p14:tracePt t="31427" x="2889250" y="3976688"/>
          <p14:tracePt t="31434" x="2897188" y="3976688"/>
          <p14:tracePt t="31449" x="2905125" y="3976688"/>
          <p14:tracePt t="31458" x="2922588" y="3976688"/>
          <p14:tracePt t="31465" x="2940050" y="3976688"/>
          <p14:tracePt t="31481" x="2955925" y="3976688"/>
          <p14:tracePt t="31489" x="2973388" y="3976688"/>
          <p14:tracePt t="31497" x="2998788" y="3976688"/>
          <p14:tracePt t="31505" x="3033713" y="3976688"/>
          <p14:tracePt t="31514" x="3049588" y="3976688"/>
          <p14:tracePt t="31521" x="3084513" y="3976688"/>
          <p14:tracePt t="31530" x="3109913" y="3976688"/>
          <p14:tracePt t="31537" x="3127375" y="3976688"/>
          <p14:tracePt t="31547" x="3152775" y="3968750"/>
          <p14:tracePt t="31563" x="3160713" y="3968750"/>
          <p14:tracePt t="31569" x="3168650" y="3968750"/>
          <p14:tracePt t="31580" x="3186113" y="3968750"/>
          <p14:tracePt t="31585" x="3203575" y="3960813"/>
          <p14:tracePt t="31597" x="3219450" y="3951288"/>
          <p14:tracePt t="31601" x="3228975" y="3943350"/>
          <p14:tracePt t="31612" x="3262313" y="3943350"/>
          <p14:tracePt t="31617" x="3279775" y="3935413"/>
          <p14:tracePt t="31626" x="3305175" y="3925888"/>
          <p14:tracePt t="31633" x="3313113" y="3917950"/>
          <p14:tracePt t="31649" x="3338513" y="3908425"/>
          <p14:tracePt t="34755" x="3348038" y="3900488"/>
          <p14:tracePt t="34763" x="3389313" y="3875088"/>
          <p14:tracePt t="34770" x="3482975" y="3875088"/>
          <p14:tracePt t="34780" x="3678238" y="3875088"/>
          <p14:tracePt t="34785" x="3992563" y="3875088"/>
          <p14:tracePt t="34797" x="4511675" y="3875088"/>
          <p14:tracePt t="34802" x="4919663" y="3875088"/>
          <p14:tracePt t="34813" x="5259388" y="3875088"/>
          <p14:tracePt t="34818" x="5497513" y="3875088"/>
          <p14:tracePt t="34830" x="5530850" y="3875088"/>
          <p14:tracePt t="34834" x="5556250" y="3875088"/>
          <p14:tracePt t="35202" x="5565775" y="3857625"/>
          <p14:tracePt t="35219" x="5599113" y="3841750"/>
          <p14:tracePt t="35226" x="5607050" y="3841750"/>
          <p14:tracePt t="35233" x="5616575" y="3832225"/>
          <p14:tracePt t="35242" x="5624513" y="3832225"/>
          <p14:tracePt t="35249" x="5641975" y="3832225"/>
          <p14:tracePt t="36363" x="5632450" y="3832225"/>
          <p14:tracePt t="36371" x="5530850" y="3832225"/>
          <p14:tracePt t="36378" x="5403850" y="3832225"/>
          <p14:tracePt t="36385" x="5310188" y="3832225"/>
          <p14:tracePt t="36397" x="5233988" y="3832225"/>
          <p14:tracePt t="36401" x="5173663" y="3824288"/>
          <p14:tracePt t="36413" x="5157788" y="3824288"/>
          <p14:tracePt t="36417" x="5148263" y="3824288"/>
          <p14:tracePt t="36430" x="5140325" y="3816350"/>
          <p14:tracePt t="36441" x="5122863" y="3816350"/>
          <p14:tracePt t="36449" x="5114925" y="3816350"/>
          <p14:tracePt t="36457" x="5114925" y="3806825"/>
          <p14:tracePt t="36465" x="5097463" y="3798888"/>
          <p14:tracePt t="36473" x="5080000" y="3790950"/>
          <p14:tracePt t="36481" x="5064125" y="3790950"/>
          <p14:tracePt t="36489" x="5046663" y="3781425"/>
          <p14:tracePt t="36497" x="5021263" y="3773488"/>
          <p14:tracePt t="36505" x="5003800" y="3763963"/>
          <p14:tracePt t="36514" x="4970463" y="3763963"/>
          <p14:tracePt t="36521" x="4935538" y="3763963"/>
          <p14:tracePt t="36530" x="4894263" y="3763963"/>
          <p14:tracePt t="36537" x="4859338" y="3763963"/>
          <p14:tracePt t="36546" x="4843463" y="3763963"/>
          <p14:tracePt t="36625" x="4833938" y="3763963"/>
          <p14:tracePt t="36634" x="4826000" y="3763963"/>
          <p14:tracePt t="36641" x="4818063" y="3763963"/>
          <p14:tracePt t="36697" x="4808538" y="3763963"/>
          <p14:tracePt t="36713" x="4808538" y="3756025"/>
          <p14:tracePt t="36721" x="4808538" y="3730625"/>
          <p14:tracePt t="36737" x="4808538" y="3713163"/>
          <p14:tracePt t="36746" x="4808538" y="3705225"/>
          <p14:tracePt t="36763" x="4791075" y="3679825"/>
          <p14:tracePt t="36785" x="4783138" y="3662363"/>
          <p14:tracePt t="36796" x="4775200" y="3662363"/>
          <p14:tracePt t="36801" x="4740275" y="3629025"/>
          <p14:tracePt t="36817" x="4732338" y="3629025"/>
          <p14:tracePt t="36830" x="4724400" y="3619500"/>
          <p14:tracePt t="36841" x="4706938" y="3619500"/>
          <p14:tracePt t="36849" x="4689475" y="3611563"/>
          <p14:tracePt t="36857" x="4681538" y="3611563"/>
          <p14:tracePt t="36865" x="4656138" y="3611563"/>
          <p14:tracePt t="36873" x="4646613" y="3603625"/>
          <p14:tracePt t="36881" x="4638675" y="3594100"/>
          <p14:tracePt t="36889" x="4621213" y="3586163"/>
          <p14:tracePt t="36897" x="4605338" y="3578225"/>
          <p14:tracePt t="36905" x="4587875" y="3578225"/>
          <p14:tracePt t="36913" x="4579938" y="3578225"/>
          <p14:tracePt t="36921" x="4562475" y="3578225"/>
          <p14:tracePt t="36930" x="4537075" y="3578225"/>
          <p14:tracePt t="36937" x="4511675" y="3578225"/>
          <p14:tracePt t="36947" x="4468813" y="3578225"/>
          <p14:tracePt t="36966" x="4375150" y="3552825"/>
          <p14:tracePt t="36969" x="4332288" y="3552825"/>
          <p14:tracePt t="36980" x="4298950" y="3543300"/>
          <p14:tracePt t="36985" x="4273550" y="3543300"/>
          <p14:tracePt t="36996" x="4248150" y="3543300"/>
          <p14:tracePt t="37028" x="4240213" y="3543300"/>
          <p14:tracePt t="37034" x="4222750" y="3543300"/>
          <p14:tracePt t="37041" x="4205288" y="3543300"/>
          <p14:tracePt t="37049" x="4179888" y="3543300"/>
          <p14:tracePt t="37057" x="4154488" y="3543300"/>
          <p14:tracePt t="37065" x="4137025" y="3543300"/>
          <p14:tracePt t="37073" x="4103688" y="3543300"/>
          <p14:tracePt t="37081" x="4070350" y="3552825"/>
          <p14:tracePt t="37089" x="4052888" y="3560763"/>
          <p14:tracePt t="37097" x="4017963" y="3560763"/>
          <p14:tracePt t="37105" x="3967163" y="3586163"/>
          <p14:tracePt t="37121" x="3951288" y="3594100"/>
          <p14:tracePt t="37130" x="3941763" y="3594100"/>
          <p14:tracePt t="37137" x="3933825" y="3603625"/>
          <p14:tracePt t="37146" x="3916363" y="3611563"/>
          <p14:tracePt t="37169" x="3916363" y="3619500"/>
          <p14:tracePt t="37180" x="3916363" y="3629025"/>
          <p14:tracePt t="37185" x="3916363" y="3636963"/>
          <p14:tracePt t="37197" x="3916363" y="3654425"/>
          <p14:tracePt t="37201" x="3916363" y="3671888"/>
          <p14:tracePt t="37213" x="3916363" y="3687763"/>
          <p14:tracePt t="37217" x="3916363" y="3722688"/>
          <p14:tracePt t="37227" x="3916363" y="3738563"/>
          <p14:tracePt t="37233" x="3916363" y="3756025"/>
          <p14:tracePt t="37241" x="3916363" y="3773488"/>
          <p14:tracePt t="37250" x="3916363" y="3781425"/>
          <p14:tracePt t="37257" x="3916363" y="3790950"/>
          <p14:tracePt t="37265" x="3933825" y="3816350"/>
          <p14:tracePt t="37273" x="3941763" y="3824288"/>
          <p14:tracePt t="37281" x="3959225" y="3832225"/>
          <p14:tracePt t="37289" x="3959225" y="3841750"/>
          <p14:tracePt t="37297" x="3976688" y="3849688"/>
          <p14:tracePt t="37305" x="3984625" y="3857625"/>
          <p14:tracePt t="37330" x="3984625" y="3867150"/>
          <p14:tracePt t="37346" x="3984625" y="3875088"/>
          <p14:tracePt t="37369" x="3992563" y="3900488"/>
          <p14:tracePt t="37385" x="4002088" y="3917950"/>
          <p14:tracePt t="37396" x="4017963" y="3917950"/>
          <p14:tracePt t="37401" x="4027488" y="3935413"/>
          <p14:tracePt t="37413" x="4035425" y="3943350"/>
          <p14:tracePt t="37417" x="4052888" y="3943350"/>
          <p14:tracePt t="37428" x="4052888" y="3951288"/>
          <p14:tracePt t="37474" x="4070350" y="3951288"/>
          <p14:tracePt t="37481" x="4086225" y="3951288"/>
          <p14:tracePt t="37489" x="4111625" y="3951288"/>
          <p14:tracePt t="37497" x="4146550" y="3951288"/>
          <p14:tracePt t="37505" x="4187825" y="3976688"/>
          <p14:tracePt t="37513" x="4248150" y="3976688"/>
          <p14:tracePt t="37521" x="4291013" y="3976688"/>
          <p14:tracePt t="37530" x="4332288" y="3976688"/>
          <p14:tracePt t="37537" x="4367213" y="3976688"/>
          <p14:tracePt t="37546" x="4384675" y="3976688"/>
          <p14:tracePt t="37553" x="4425950" y="3976688"/>
          <p14:tracePt t="37563" x="4451350" y="3976688"/>
          <p14:tracePt t="37569" x="4494213" y="3976688"/>
          <p14:tracePt t="37580" x="4545013" y="3976688"/>
          <p14:tracePt t="37585" x="4570413" y="3976688"/>
          <p14:tracePt t="37596" x="4587875" y="3976688"/>
          <p14:tracePt t="37601" x="4595813" y="3976688"/>
          <p14:tracePt t="37618" x="4613275" y="3986213"/>
          <p14:tracePt t="37633" x="4621213" y="3986213"/>
          <p14:tracePt t="37641" x="4621213" y="3994150"/>
          <p14:tracePt t="37649" x="4656138" y="4011613"/>
          <p14:tracePt t="37665" x="4689475" y="4011613"/>
          <p14:tracePt t="37673" x="4706938" y="4011613"/>
          <p14:tracePt t="37681" x="4732338" y="4011613"/>
          <p14:tracePt t="37689" x="4757738" y="4011613"/>
          <p14:tracePt t="37713" x="4765675" y="4011613"/>
          <p14:tracePt t="37746" x="4775200" y="4019550"/>
          <p14:tracePt t="37753" x="4783138" y="4019550"/>
          <p14:tracePt t="37763" x="4808538" y="4019550"/>
          <p14:tracePt t="37769" x="4833938" y="4019550"/>
          <p14:tracePt t="37780" x="4859338" y="4027488"/>
          <p14:tracePt t="37785" x="4868863" y="4027488"/>
          <p14:tracePt t="37796" x="4902200" y="4027488"/>
          <p14:tracePt t="37801" x="4910138" y="4027488"/>
          <p14:tracePt t="37813" x="4935538" y="4027488"/>
          <p14:tracePt t="37818" x="4953000" y="4027488"/>
          <p14:tracePt t="37828" x="4970463" y="4027488"/>
          <p14:tracePt t="37834" x="4978400" y="4027488"/>
          <p14:tracePt t="37841" x="4987925" y="4027488"/>
          <p14:tracePt t="37857" x="4995863" y="4037013"/>
          <p14:tracePt t="37873" x="4995863" y="4044950"/>
          <p14:tracePt t="37881" x="5003800" y="4044950"/>
          <p14:tracePt t="37889" x="5013325" y="4044950"/>
          <p14:tracePt t="37905" x="5038725" y="4044950"/>
          <p14:tracePt t="37913" x="5046663" y="4044950"/>
          <p14:tracePt t="37921" x="5072063" y="4044950"/>
          <p14:tracePt t="37930" x="5089525" y="4044950"/>
          <p14:tracePt t="37937" x="5106988" y="4044950"/>
          <p14:tracePt t="37947" x="5132388" y="4044950"/>
          <p14:tracePt t="37964" x="5173663" y="4044950"/>
          <p14:tracePt t="37969" x="5191125" y="4044950"/>
          <p14:tracePt t="37980" x="5208588" y="4044950"/>
          <p14:tracePt t="37985" x="5224463" y="4044950"/>
          <p14:tracePt t="37996" x="5233988" y="4044950"/>
          <p14:tracePt t="38001" x="5249863" y="4044950"/>
          <p14:tracePt t="38013" x="5276850" y="4044950"/>
          <p14:tracePt t="38017" x="5310188" y="4044950"/>
          <p14:tracePt t="38029" x="5353050" y="4044950"/>
          <p14:tracePt t="38034" x="5368925" y="4044950"/>
          <p14:tracePt t="38042" x="5394325" y="4044950"/>
          <p14:tracePt t="38049" x="5411788" y="4044950"/>
          <p14:tracePt t="38065" x="5421313" y="4044950"/>
          <p14:tracePt t="38098" x="5429250" y="4037013"/>
          <p14:tracePt t="38105" x="5437188" y="4037013"/>
          <p14:tracePt t="38113" x="5446713" y="4027488"/>
          <p14:tracePt t="38137" x="5454650" y="4027488"/>
          <p14:tracePt t="38970" x="5454650" y="4019550"/>
          <p14:tracePt t="38978" x="5446713" y="4011613"/>
          <p14:tracePt t="38985" x="5437188" y="4011613"/>
          <p14:tracePt t="38997" x="5429250" y="4002088"/>
          <p14:tracePt t="39001" x="5421313" y="4002088"/>
          <p14:tracePt t="39013" x="5411788" y="3994150"/>
          <p14:tracePt t="39034" x="5411788" y="3986213"/>
          <p14:tracePt t="39050" x="5403850" y="3968750"/>
          <p14:tracePt t="39065" x="5386388" y="3960813"/>
          <p14:tracePt t="39074" x="5378450" y="3943350"/>
          <p14:tracePt t="39081" x="5353050" y="3925888"/>
          <p14:tracePt t="39089" x="5335588" y="3900488"/>
          <p14:tracePt t="39097" x="5310188" y="3892550"/>
          <p14:tracePt t="39121" x="5302250" y="3883025"/>
          <p14:tracePt t="39201" x="5276850" y="3883025"/>
          <p14:tracePt t="39212" x="5241925" y="3883025"/>
          <p14:tracePt t="39218" x="5199063" y="3883025"/>
          <p14:tracePt t="39227" x="5132388" y="3883025"/>
          <p14:tracePt t="39233" x="5072063" y="3883025"/>
          <p14:tracePt t="39241" x="5029200" y="3883025"/>
          <p14:tracePt t="39249" x="4995863" y="3883025"/>
          <p14:tracePt t="39257" x="4987925" y="3883025"/>
          <p14:tracePt t="39265" x="4978400" y="3883025"/>
          <p14:tracePt t="39532" x="4970463" y="3883025"/>
          <p14:tracePt t="39961" x="4970463" y="3892550"/>
          <p14:tracePt t="39970" x="4978400" y="3900488"/>
          <p14:tracePt t="39985" x="4995863" y="3917950"/>
          <p14:tracePt t="39996" x="5013325" y="3935413"/>
          <p14:tracePt t="40001" x="5029200" y="3943350"/>
          <p14:tracePt t="40013" x="5038725" y="3943350"/>
          <p14:tracePt t="40018" x="5054600" y="3951288"/>
          <p14:tracePt t="40033" x="5064125" y="3951288"/>
          <p14:tracePt t="40045" x="5072063" y="3960813"/>
          <p14:tracePt t="40065" x="5072063" y="3968750"/>
          <p14:tracePt t="40074" x="5089525" y="3968750"/>
          <p14:tracePt t="40081" x="5106988" y="3968750"/>
          <p14:tracePt t="40097" x="5122863" y="3968750"/>
          <p14:tracePt t="40105" x="5132388" y="3968750"/>
          <p14:tracePt t="40113" x="5140325" y="3968750"/>
          <p14:tracePt t="40121" x="5157788" y="3968750"/>
          <p14:tracePt t="40129" x="5165725" y="3968750"/>
          <p14:tracePt t="40169" x="5173663" y="3968750"/>
          <p14:tracePt t="40179" x="5191125" y="3960813"/>
          <p14:tracePt t="40185" x="5191125" y="3951288"/>
          <p14:tracePt t="40196" x="5199063" y="3943350"/>
          <p14:tracePt t="40201" x="5199063" y="3935413"/>
          <p14:tracePt t="40212" x="5199063" y="3917950"/>
          <p14:tracePt t="40217" x="5208588" y="3900488"/>
          <p14:tracePt t="40227" x="5208588" y="3875088"/>
          <p14:tracePt t="40233" x="5216525" y="3875088"/>
          <p14:tracePt t="40244" x="5216525" y="3867150"/>
          <p14:tracePt t="40249" x="5216525" y="3841750"/>
          <p14:tracePt t="40274" x="5216525" y="3832225"/>
          <p14:tracePt t="40281" x="5216525" y="3824288"/>
          <p14:tracePt t="40289" x="5216525" y="3806825"/>
          <p14:tracePt t="40297" x="5216525" y="3798888"/>
          <p14:tracePt t="40305" x="5216525" y="3781425"/>
          <p14:tracePt t="40329" x="5216525" y="3763963"/>
          <p14:tracePt t="40337" x="5216525" y="3756025"/>
          <p14:tracePt t="40346" x="5216525" y="3748088"/>
          <p14:tracePt t="40353" x="5216525" y="3738563"/>
          <p14:tracePt t="40363" x="5216525" y="3730625"/>
          <p14:tracePt t="40369" x="5216525" y="3705225"/>
          <p14:tracePt t="40380" x="5216525" y="3697288"/>
          <p14:tracePt t="40385" x="5224463" y="3671888"/>
          <p14:tracePt t="40396" x="5224463" y="3662363"/>
          <p14:tracePt t="40401" x="5233988" y="3646488"/>
          <p14:tracePt t="40417" x="5233988" y="3636963"/>
          <p14:tracePt t="40430" x="5233988" y="3629025"/>
          <p14:tracePt t="40449" x="5233988" y="3611563"/>
          <p14:tracePt t="40465" x="5233988" y="3594100"/>
          <p14:tracePt t="40481" x="5224463" y="3594100"/>
          <p14:tracePt t="40489" x="5216525" y="3578225"/>
          <p14:tracePt t="40497" x="5216525" y="3568700"/>
          <p14:tracePt t="40513" x="5199063" y="3560763"/>
          <p14:tracePt t="40537" x="5199063" y="3552825"/>
          <p14:tracePt t="40569" x="5191125" y="3552825"/>
          <p14:tracePt t="40579" x="5183188" y="3552825"/>
          <p14:tracePt t="40596" x="5173663" y="3552825"/>
          <p14:tracePt t="40611" x="5165725" y="3552825"/>
          <p14:tracePt t="40627" x="5157788" y="3552825"/>
          <p14:tracePt t="40649" x="5148263" y="3552825"/>
          <p14:tracePt t="40665" x="5140325" y="3552825"/>
          <p14:tracePt t="40681" x="5132388" y="3552825"/>
          <p14:tracePt t="40697" x="5106988" y="3552825"/>
          <p14:tracePt t="40713" x="5097463" y="3552825"/>
          <p14:tracePt t="40729" x="5080000" y="3552825"/>
          <p14:tracePt t="40801" x="5072063" y="3552825"/>
          <p14:tracePt t="40811" x="5064125" y="3552825"/>
          <p14:tracePt t="40817" x="5054600" y="3552825"/>
          <p14:tracePt t="40834" x="5046663" y="3552825"/>
          <p14:tracePt t="40849" x="5038725" y="3552825"/>
          <p14:tracePt t="40873" x="5021263" y="3552825"/>
          <p14:tracePt t="40913" x="5013325" y="3552825"/>
          <p14:tracePt t="40937" x="5003800" y="3543300"/>
          <p14:tracePt t="41108" x="5003800" y="3560763"/>
          <p14:tracePt t="41115" x="5003800" y="3578225"/>
          <p14:tracePt t="41123" x="5003800" y="3603625"/>
          <p14:tracePt t="41130" x="5003800" y="3611563"/>
          <p14:tracePt t="41137" x="5003800" y="3636963"/>
          <p14:tracePt t="41146" x="5003800" y="3654425"/>
          <p14:tracePt t="41153" x="5003800" y="3662363"/>
          <p14:tracePt t="41163" x="5003800" y="3679825"/>
          <p14:tracePt t="41185" x="5003800" y="3697288"/>
          <p14:tracePt t="41201" x="5003800" y="3705225"/>
          <p14:tracePt t="41217" x="5003800" y="3713163"/>
          <p14:tracePt t="41229" x="5003800" y="3738563"/>
          <p14:tracePt t="41244" x="5003800" y="3748088"/>
          <p14:tracePt t="41249" x="5003800" y="3756025"/>
          <p14:tracePt t="41257" x="5003800" y="3763963"/>
          <p14:tracePt t="41265" x="5003800" y="3773488"/>
          <p14:tracePt t="41274" x="5003800" y="3781425"/>
          <p14:tracePt t="41281" x="5003800" y="3798888"/>
          <p14:tracePt t="41297" x="5003800" y="3806825"/>
          <p14:tracePt t="41313" x="5003800" y="3824288"/>
          <p14:tracePt t="41321" x="5003800" y="3832225"/>
          <p14:tracePt t="41337" x="5003800" y="3841750"/>
          <p14:tracePt t="41346" x="5003800" y="3857625"/>
          <p14:tracePt t="41369" x="5003800" y="3867150"/>
          <p14:tracePt t="41385" x="5003800" y="3875088"/>
          <p14:tracePt t="41396" x="5003800" y="3883025"/>
          <p14:tracePt t="41401" x="5003800" y="3900488"/>
          <p14:tracePt t="41412" x="5003800" y="3908425"/>
          <p14:tracePt t="41429" x="5003800" y="3917950"/>
          <p14:tracePt t="41434" x="5003800" y="3935413"/>
          <p14:tracePt t="41449" x="5003800" y="3951288"/>
          <p14:tracePt t="41457" x="5003800" y="3960813"/>
          <p14:tracePt t="41465" x="5003800" y="3968750"/>
          <p14:tracePt t="41474" x="5003800" y="3994150"/>
          <p14:tracePt t="41481" x="5003800" y="4002088"/>
          <p14:tracePt t="41489" x="5003800" y="4019550"/>
          <p14:tracePt t="41497" x="5003800" y="4027488"/>
          <p14:tracePt t="41505" x="4995863" y="4037013"/>
          <p14:tracePt t="41513" x="4995863" y="4052888"/>
          <p14:tracePt t="41521" x="4995863" y="4070350"/>
          <p14:tracePt t="41530" x="4995863" y="4087813"/>
          <p14:tracePt t="41537" x="4987925" y="4095750"/>
          <p14:tracePt t="41546" x="4987925" y="4105275"/>
          <p14:tracePt t="41585" x="4987925" y="4121150"/>
          <p14:tracePt t="41625" x="4987925" y="4130675"/>
          <p14:tracePt t="41649" x="4987925" y="4138613"/>
          <p14:tracePt t="41689" x="5003800" y="4138613"/>
          <p14:tracePt t="41705" x="5013325" y="4138613"/>
          <p14:tracePt t="41713" x="5021263" y="4138613"/>
          <p14:tracePt t="41721" x="5038725" y="4138613"/>
          <p14:tracePt t="41753" x="5046663" y="4138613"/>
          <p14:tracePt t="41769" x="5054600" y="4138613"/>
          <p14:tracePt t="41785" x="5064125" y="4138613"/>
          <p14:tracePt t="41795" x="5080000" y="4138613"/>
          <p14:tracePt t="41801" x="5089525" y="4138613"/>
          <p14:tracePt t="41813" x="5097463" y="4138613"/>
          <p14:tracePt t="41828" x="5106988" y="4138613"/>
          <p14:tracePt t="41874" x="5114925" y="4138613"/>
          <p14:tracePt t="41889" x="5132388" y="4138613"/>
          <p14:tracePt t="41905" x="5140325" y="4138613"/>
          <p14:tracePt t="41929" x="5148263" y="4138613"/>
          <p14:tracePt t="41946" x="5157788" y="4138613"/>
          <p14:tracePt t="41977" x="5165725" y="4138613"/>
          <p14:tracePt t="41985" x="5173663" y="4138613"/>
          <p14:tracePt t="42012" x="5183188" y="4130675"/>
          <p14:tracePt t="42074" x="5183188" y="4121150"/>
          <p14:tracePt t="42105" x="5199063" y="4105275"/>
          <p14:tracePt t="42113" x="5199063" y="4095750"/>
          <p14:tracePt t="42121" x="5208588" y="4087813"/>
          <p14:tracePt t="42130" x="5208588" y="4070350"/>
          <p14:tracePt t="42153" x="5208588" y="4062413"/>
          <p14:tracePt t="42162" x="5208588" y="4052888"/>
          <p14:tracePt t="42169" x="5208588" y="4037013"/>
          <p14:tracePt t="42180" x="5208588" y="4027488"/>
          <p14:tracePt t="42185" x="5208588" y="4011613"/>
          <p14:tracePt t="42201" x="5208588" y="4002088"/>
          <p14:tracePt t="42213" x="5208588" y="3994150"/>
          <p14:tracePt t="42217" x="5208588" y="3968750"/>
          <p14:tracePt t="42228" x="5208588" y="3960813"/>
          <p14:tracePt t="42234" x="5216525" y="3935413"/>
          <p14:tracePt t="42244" x="5216525" y="3917950"/>
          <p14:tracePt t="42250" x="5216525" y="3900488"/>
          <p14:tracePt t="42257" x="5216525" y="3883025"/>
          <p14:tracePt t="42265" x="5216525" y="3857625"/>
          <p14:tracePt t="42273" x="5216525" y="3849688"/>
          <p14:tracePt t="42281" x="5233988" y="3824288"/>
          <p14:tracePt t="42289" x="5233988" y="3806825"/>
          <p14:tracePt t="42297" x="5233988" y="3781425"/>
          <p14:tracePt t="42305" x="5241925" y="3756025"/>
          <p14:tracePt t="42313" x="5241925" y="3730625"/>
          <p14:tracePt t="42321" x="5241925" y="3697288"/>
          <p14:tracePt t="42329" x="5241925" y="3679825"/>
          <p14:tracePt t="42337" x="5241925" y="3654425"/>
          <p14:tracePt t="42346" x="5241925" y="3629025"/>
          <p14:tracePt t="42353" x="5241925" y="3619500"/>
          <p14:tracePt t="42363" x="5241925" y="3586163"/>
          <p14:tracePt t="42369" x="5241925" y="3560763"/>
          <p14:tracePt t="42385" x="5241925" y="3552825"/>
          <p14:tracePt t="42396" x="5249863" y="3527425"/>
          <p14:tracePt t="42412" x="5249863" y="3509963"/>
          <p14:tracePt t="42417" x="5249863" y="3492500"/>
          <p14:tracePt t="42428" x="5259388" y="3475038"/>
          <p14:tracePt t="42433" x="5259388" y="3459163"/>
          <p14:tracePt t="42459" x="5259388" y="3441700"/>
          <p14:tracePt t="42466" x="5259388" y="3424238"/>
          <p14:tracePt t="42481" x="5259388" y="3408363"/>
          <p14:tracePt t="42497" x="5267325" y="3398838"/>
          <p14:tracePt t="42521" x="5267325" y="3390900"/>
          <p14:tracePt t="42529" x="5267325" y="3382963"/>
          <p14:tracePt t="42609" x="5267325" y="3373438"/>
          <p14:tracePt t="42633" x="5249863" y="3355975"/>
          <p14:tracePt t="42642" x="5241925" y="3355975"/>
          <p14:tracePt t="42665" x="5216525" y="3348038"/>
          <p14:tracePt t="42674" x="5208588" y="3348038"/>
          <p14:tracePt t="42690" x="5199063" y="3348038"/>
          <p14:tracePt t="42697" x="5183188" y="3348038"/>
          <p14:tracePt t="42713" x="5173663" y="3348038"/>
          <p14:tracePt t="42722" x="5165725" y="3348038"/>
          <p14:tracePt t="42730" x="5140325" y="3348038"/>
          <p14:tracePt t="42737" x="5114925" y="3348038"/>
          <p14:tracePt t="42746" x="5089525" y="3348038"/>
          <p14:tracePt t="42753" x="5064125" y="3340100"/>
          <p14:tracePt t="42763" x="5054600" y="3340100"/>
          <p14:tracePt t="42769" x="5038725" y="3340100"/>
          <p14:tracePt t="43476" x="5029200" y="3340100"/>
          <p14:tracePt t="43498" x="5021263" y="3340100"/>
          <p14:tracePt t="43626" x="5046663" y="3340100"/>
          <p14:tracePt t="43635" x="5089525" y="3340100"/>
          <p14:tracePt t="43642" x="5097463" y="3322638"/>
          <p14:tracePt t="43674" x="5106988" y="3322638"/>
          <p14:tracePt t="43689" x="5114925" y="3322638"/>
          <p14:tracePt t="43713" x="5140325" y="3322638"/>
          <p14:tracePt t="43729" x="5148263" y="3340100"/>
          <p14:tracePt t="43737" x="5157788" y="3355975"/>
          <p14:tracePt t="43746" x="5183188" y="3390900"/>
          <p14:tracePt t="43753" x="5191125" y="3424238"/>
          <p14:tracePt t="43763" x="5191125" y="3459163"/>
          <p14:tracePt t="43769" x="5199063" y="3484563"/>
          <p14:tracePt t="43779" x="5199063" y="3509963"/>
          <p14:tracePt t="43785" x="5208588" y="3543300"/>
          <p14:tracePt t="43796" x="5208588" y="3560763"/>
          <p14:tracePt t="43812" x="5208588" y="3578225"/>
          <p14:tracePt t="43829" x="5208588" y="3586163"/>
          <p14:tracePt t="43858" x="5208588" y="3594100"/>
          <p14:tracePt t="43865" x="5208588" y="3611563"/>
          <p14:tracePt t="43881" x="5208588" y="3629025"/>
          <p14:tracePt t="43889" x="5208588" y="3636963"/>
          <p14:tracePt t="43897" x="5208588" y="3646488"/>
          <p14:tracePt t="43905" x="5208588" y="3654425"/>
          <p14:tracePt t="44017" x="5208588" y="3662363"/>
          <p14:tracePt t="45284" x="5199063" y="3662363"/>
          <p14:tracePt t="45298" x="5191125" y="3662363"/>
          <p14:tracePt t="45313" x="5191125" y="3671888"/>
          <p14:tracePt t="45329" x="5191125" y="3679825"/>
          <p14:tracePt t="45337" x="5173663" y="3687763"/>
          <p14:tracePt t="45346" x="5097463" y="3697288"/>
          <p14:tracePt t="45353" x="4970463" y="3722688"/>
          <p14:tracePt t="45362" x="4800600" y="3722688"/>
          <p14:tracePt t="45369" x="4587875" y="3738563"/>
          <p14:tracePt t="45379" x="4410075" y="3738563"/>
          <p14:tracePt t="45385" x="4316413" y="3738563"/>
          <p14:tracePt t="45396" x="4240213" y="3738563"/>
          <p14:tracePt t="45401" x="4197350" y="3738563"/>
          <p14:tracePt t="45417" x="4187825" y="3738563"/>
          <p14:tracePt t="45465" x="4179888" y="3738563"/>
          <p14:tracePt t="45473" x="4121150" y="3738563"/>
          <p14:tracePt t="45481" x="4052888" y="3738563"/>
          <p14:tracePt t="45489" x="3976688" y="3738563"/>
          <p14:tracePt t="45497" x="3916363" y="3730625"/>
          <p14:tracePt t="45505" x="3873500" y="3722688"/>
          <p14:tracePt t="45513" x="3857625" y="3713163"/>
          <p14:tracePt t="45521" x="3832225" y="3705225"/>
          <p14:tracePt t="45529" x="3832225" y="3697288"/>
          <p14:tracePt t="45625" x="3832225" y="3687763"/>
          <p14:tracePt t="45643" x="3832225" y="3671888"/>
          <p14:tracePt t="45649" x="3832225" y="3662363"/>
          <p14:tracePt t="45657" x="3832225" y="3629025"/>
          <p14:tracePt t="45665" x="3840163" y="3611563"/>
          <p14:tracePt t="45674" x="3840163" y="3594100"/>
          <p14:tracePt t="45689" x="3840163" y="3578225"/>
          <p14:tracePt t="45697" x="3840163" y="3560763"/>
          <p14:tracePt t="45705" x="3840163" y="3552825"/>
          <p14:tracePt t="45729" x="3840163" y="3543300"/>
          <p14:tracePt t="45737" x="3832225" y="3535363"/>
          <p14:tracePt t="45762" x="3822700" y="3535363"/>
          <p14:tracePt t="45770" x="3814763" y="3535363"/>
          <p14:tracePt t="45779" x="3789363" y="3535363"/>
          <p14:tracePt t="45785" x="3771900" y="3535363"/>
          <p14:tracePt t="45796" x="3738563" y="3535363"/>
          <p14:tracePt t="45801" x="3695700" y="3535363"/>
          <p14:tracePt t="45812" x="3670300" y="3535363"/>
          <p14:tracePt t="45817" x="3652838" y="3535363"/>
          <p14:tracePt t="45829" x="3636963" y="3535363"/>
          <p14:tracePt t="45833" x="3611563" y="3535363"/>
          <p14:tracePt t="45851" x="3594100" y="3543300"/>
          <p14:tracePt t="45858" x="3594100" y="3552825"/>
          <p14:tracePt t="45865" x="3576638" y="3568700"/>
          <p14:tracePt t="45873" x="3576638" y="3578225"/>
          <p14:tracePt t="45881" x="3568700" y="3586163"/>
          <p14:tracePt t="45889" x="3568700" y="3594100"/>
          <p14:tracePt t="45897" x="3559175" y="3619500"/>
          <p14:tracePt t="45905" x="3559175" y="3636963"/>
          <p14:tracePt t="45913" x="3543300" y="3671888"/>
          <p14:tracePt t="45922" x="3543300" y="3687763"/>
          <p14:tracePt t="45929" x="3543300" y="3713163"/>
          <p14:tracePt t="45937" x="3543300" y="3738563"/>
          <p14:tracePt t="45946" x="3543300" y="3748088"/>
          <p14:tracePt t="45953" x="3543300" y="3773488"/>
          <p14:tracePt t="45963" x="3543300" y="3790950"/>
          <p14:tracePt t="45969" x="3551238" y="3798888"/>
          <p14:tracePt t="45979" x="3551238" y="3816350"/>
          <p14:tracePt t="45985" x="3568700" y="3832225"/>
          <p14:tracePt t="45996" x="3586163" y="3857625"/>
          <p14:tracePt t="46001" x="3594100" y="3857625"/>
          <p14:tracePt t="46013" x="3611563" y="3883025"/>
          <p14:tracePt t="46017" x="3627438" y="3900488"/>
          <p14:tracePt t="46029" x="3662363" y="3908425"/>
          <p14:tracePt t="46033" x="3695700" y="3943350"/>
          <p14:tracePt t="46044" x="3703638" y="3943350"/>
          <p14:tracePt t="46050" x="3738563" y="3960813"/>
          <p14:tracePt t="46058" x="3756025" y="3968750"/>
          <p14:tracePt t="46065" x="3771900" y="3976688"/>
          <p14:tracePt t="46073" x="3789363" y="3986213"/>
          <p14:tracePt t="46089" x="3806825" y="3986213"/>
          <p14:tracePt t="46097" x="3832225" y="3986213"/>
          <p14:tracePt t="46113" x="3857625" y="3986213"/>
          <p14:tracePt t="46121" x="3873500" y="3986213"/>
          <p14:tracePt t="46129" x="3908425" y="3986213"/>
          <p14:tracePt t="46137" x="3941763" y="3986213"/>
          <p14:tracePt t="46146" x="3959225" y="3986213"/>
          <p14:tracePt t="46153" x="3984625" y="3986213"/>
          <p14:tracePt t="46162" x="4002088" y="3986213"/>
          <p14:tracePt t="46169" x="4027488" y="3986213"/>
          <p14:tracePt t="46179" x="4035425" y="3986213"/>
          <p14:tracePt t="46185" x="4052888" y="3986213"/>
          <p14:tracePt t="46195" x="4060825" y="3986213"/>
          <p14:tracePt t="46201" x="4070350" y="3986213"/>
          <p14:tracePt t="46213" x="4086225" y="3986213"/>
          <p14:tracePt t="46218" x="4103688" y="3968750"/>
          <p14:tracePt t="46229" x="4129088" y="3960813"/>
          <p14:tracePt t="46233" x="4146550" y="3951288"/>
          <p14:tracePt t="46245" x="4154488" y="3935413"/>
          <p14:tracePt t="46250" x="4162425" y="3925888"/>
          <p14:tracePt t="46260" x="4179888" y="3900488"/>
          <p14:tracePt t="46265" x="4187825" y="3892550"/>
          <p14:tracePt t="46273" x="4205288" y="3867150"/>
          <p14:tracePt t="46281" x="4214813" y="3857625"/>
          <p14:tracePt t="46297" x="4214813" y="3841750"/>
          <p14:tracePt t="46313" x="4214813" y="3832225"/>
          <p14:tracePt t="46321" x="4214813" y="3816350"/>
          <p14:tracePt t="46329" x="4214813" y="3798888"/>
          <p14:tracePt t="46337" x="4214813" y="3781425"/>
          <p14:tracePt t="46346" x="4214813" y="3756025"/>
          <p14:tracePt t="46353" x="4214813" y="3748088"/>
          <p14:tracePt t="46362" x="4214813" y="3738563"/>
          <p14:tracePt t="46369" x="4214813" y="3722688"/>
          <p14:tracePt t="46379" x="4214813" y="3713163"/>
          <p14:tracePt t="46385" x="4214813" y="3697288"/>
          <p14:tracePt t="46396" x="4214813" y="3679825"/>
          <p14:tracePt t="46401" x="4214813" y="3671888"/>
          <p14:tracePt t="46412" x="4205288" y="3662363"/>
          <p14:tracePt t="46418" x="4197350" y="3662363"/>
          <p14:tracePt t="46429" x="4171950" y="3636963"/>
          <p14:tracePt t="46434" x="4162425" y="3629025"/>
          <p14:tracePt t="46446" x="4121150" y="3603625"/>
          <p14:tracePt t="46449" x="4103688" y="3594100"/>
          <p14:tracePt t="46460" x="4078288" y="3578225"/>
          <p14:tracePt t="46465" x="4027488" y="3552825"/>
          <p14:tracePt t="46473" x="4010025" y="3543300"/>
          <p14:tracePt t="46481" x="4002088" y="3543300"/>
          <p14:tracePt t="46497" x="3992563" y="3543300"/>
          <p14:tracePt t="46513" x="3984625" y="3535363"/>
          <p14:tracePt t="46529" x="3976688" y="3535363"/>
          <p14:tracePt t="46537" x="3959225" y="3535363"/>
          <p14:tracePt t="46546" x="3941763" y="3535363"/>
          <p14:tracePt t="46553" x="3908425" y="3535363"/>
          <p14:tracePt t="46562" x="3900488" y="3535363"/>
          <p14:tracePt t="46569" x="3865563" y="3535363"/>
          <p14:tracePt t="46579" x="3840163" y="3535363"/>
          <p14:tracePt t="46585" x="3822700" y="3535363"/>
          <p14:tracePt t="46595" x="3806825" y="3535363"/>
          <p14:tracePt t="46601" x="3789363" y="3543300"/>
          <p14:tracePt t="46617" x="3781425" y="3543300"/>
          <p14:tracePt t="46629" x="3771900" y="3543300"/>
          <p14:tracePt t="46633" x="3756025" y="3552825"/>
          <p14:tracePt t="46646" x="3738563" y="3568700"/>
          <p14:tracePt t="46649" x="3729038" y="3586163"/>
          <p14:tracePt t="46660" x="3721100" y="3594100"/>
          <p14:tracePt t="46665" x="3713163" y="3611563"/>
          <p14:tracePt t="46673" x="3687763" y="3646488"/>
          <p14:tracePt t="46681" x="3678238" y="3654425"/>
          <p14:tracePt t="46690" x="3670300" y="3671888"/>
          <p14:tracePt t="46697" x="3670300" y="3687763"/>
          <p14:tracePt t="46706" x="3652838" y="3730625"/>
          <p14:tracePt t="46713" x="3652838" y="3748088"/>
          <p14:tracePt t="46721" x="3652838" y="3756025"/>
          <p14:tracePt t="46729" x="3652838" y="3763963"/>
          <p14:tracePt t="46737" x="3652838" y="3790950"/>
          <p14:tracePt t="46746" x="3652838" y="3798888"/>
          <p14:tracePt t="46753" x="3652838" y="3824288"/>
          <p14:tracePt t="46762" x="3652838" y="3841750"/>
          <p14:tracePt t="46769" x="3678238" y="3875088"/>
          <p14:tracePt t="46779" x="3695700" y="3892550"/>
          <p14:tracePt t="46795" x="3713163" y="3900488"/>
          <p14:tracePt t="46801" x="3729038" y="3908425"/>
          <p14:tracePt t="46812" x="3746500" y="3917950"/>
          <p14:tracePt t="46817" x="3771900" y="3925888"/>
          <p14:tracePt t="46829" x="3789363" y="3925888"/>
          <p14:tracePt t="46833" x="3797300" y="3925888"/>
          <p14:tracePt t="46844" x="3806825" y="3925888"/>
          <p14:tracePt t="46849" x="3822700" y="3925888"/>
          <p14:tracePt t="47363" x="3814763" y="3925888"/>
          <p14:tracePt t="47370" x="3797300" y="3917950"/>
          <p14:tracePt t="47385" x="3781425" y="3900488"/>
          <p14:tracePt t="47396" x="3771900" y="3892550"/>
          <p14:tracePt t="48179" x="3771900" y="3875088"/>
          <p14:tracePt t="48188" x="3771900" y="3867150"/>
          <p14:tracePt t="48202" x="3771900" y="3857625"/>
          <p14:tracePt t="48212" x="3763963" y="3849688"/>
          <p14:tracePt t="48217" x="3763963" y="3841750"/>
          <p14:tracePt t="48229" x="3763963" y="3832225"/>
          <p14:tracePt t="48233" x="3756025" y="3806825"/>
          <p14:tracePt t="48246" x="3738563" y="3790950"/>
          <p14:tracePt t="48249" x="3729038" y="3790950"/>
          <p14:tracePt t="48260" x="3729038" y="3781425"/>
          <p14:tracePt t="48265" x="3729038" y="3763963"/>
          <p14:tracePt t="48273" x="3721100" y="3738563"/>
          <p14:tracePt t="48281" x="3721100" y="3730625"/>
          <p14:tracePt t="48290" x="3721100" y="3722688"/>
          <p14:tracePt t="48297" x="3713163" y="3705225"/>
          <p14:tracePt t="48313" x="3713163" y="3697288"/>
          <p14:tracePt t="48321" x="3713163" y="3687763"/>
          <p14:tracePt t="48329" x="3703638" y="3671888"/>
          <p14:tracePt t="48337" x="3695700" y="3662363"/>
          <p14:tracePt t="48369" x="3687763" y="3654425"/>
          <p14:tracePt t="48401" x="3678238" y="3654425"/>
          <p14:tracePt t="48411" x="3662363" y="3636963"/>
          <p14:tracePt t="48417" x="3662363" y="3629025"/>
          <p14:tracePt t="48427" x="3644900" y="3629025"/>
          <p14:tracePt t="48433" x="3619500" y="3611563"/>
          <p14:tracePt t="48445" x="3611563" y="3603625"/>
          <p14:tracePt t="48465" x="3602038" y="3594100"/>
          <p14:tracePt t="48473" x="3576638" y="3586163"/>
          <p14:tracePt t="48481" x="3559175" y="3586163"/>
          <p14:tracePt t="48490" x="3543300" y="3578225"/>
          <p14:tracePt t="48497" x="3508375" y="3578225"/>
          <p14:tracePt t="48505" x="3500438" y="3568700"/>
          <p14:tracePt t="48513" x="3475038" y="3568700"/>
          <p14:tracePt t="48521" x="3467100" y="3560763"/>
          <p14:tracePt t="48529" x="3449638" y="3552825"/>
          <p14:tracePt t="48537" x="3441700" y="3552825"/>
          <p14:tracePt t="48546" x="3432175" y="3552825"/>
          <p14:tracePt t="48562" x="3424238" y="3552825"/>
          <p14:tracePt t="48569" x="3406775" y="3552825"/>
          <p14:tracePt t="48579" x="3381375" y="3552825"/>
          <p14:tracePt t="48585" x="3363913" y="3552825"/>
          <p14:tracePt t="48595" x="3322638" y="3552825"/>
          <p14:tracePt t="48601" x="3287713" y="3552825"/>
          <p14:tracePt t="48617" x="3262313" y="3560763"/>
          <p14:tracePt t="48629" x="3254375" y="3568700"/>
          <p14:tracePt t="48649" x="3254375" y="3578225"/>
          <p14:tracePt t="48660" x="3254375" y="3594100"/>
          <p14:tracePt t="48754" x="3254375" y="3603625"/>
          <p14:tracePt t="48778" x="3254375" y="3611563"/>
          <p14:tracePt t="48785" x="3236913" y="3629025"/>
          <p14:tracePt t="48795" x="3219450" y="3629025"/>
          <p14:tracePt t="48801" x="3203575" y="3636963"/>
          <p14:tracePt t="48813" x="3160713" y="3646488"/>
          <p14:tracePt t="48817" x="3135313" y="3646488"/>
          <p14:tracePt t="48829" x="3100388" y="3646488"/>
          <p14:tracePt t="48833" x="3074988" y="3646488"/>
          <p14:tracePt t="48861" x="3067050" y="3646488"/>
          <p14:tracePt t="48865" x="3059113" y="3646488"/>
          <p14:tracePt t="48874" x="3041650" y="3646488"/>
          <p14:tracePt t="48881" x="3024188" y="3646488"/>
          <p14:tracePt t="48889" x="2982913" y="3646488"/>
          <p14:tracePt t="48897" x="2940050" y="3646488"/>
          <p14:tracePt t="48905" x="2871788" y="3646488"/>
          <p14:tracePt t="48913" x="2811463" y="3646488"/>
          <p14:tracePt t="48921" x="2778125" y="3646488"/>
          <p14:tracePt t="48929" x="2735263" y="3646488"/>
          <p14:tracePt t="48937" x="2727325" y="3646488"/>
          <p14:tracePt t="48946" x="2701925" y="3646488"/>
          <p14:tracePt t="48953" x="2693988" y="3646488"/>
          <p14:tracePt t="49001" x="2668588" y="3646488"/>
          <p14:tracePt t="49011" x="2659063" y="3646488"/>
          <p14:tracePt t="49017" x="2625725" y="3646488"/>
          <p14:tracePt t="49027" x="2608263" y="3646488"/>
          <p14:tracePt t="49034" x="2590800" y="3646488"/>
          <p14:tracePt t="49045" x="2582863" y="3646488"/>
          <p14:tracePt t="49050" x="2574925" y="3646488"/>
          <p14:tracePt t="49081" x="2565400" y="3646488"/>
          <p14:tracePt t="49090" x="2557463" y="3646488"/>
          <p14:tracePt t="49097" x="2540000" y="3646488"/>
          <p14:tracePt t="49105" x="2524125" y="3646488"/>
          <p14:tracePt t="49113" x="2497138" y="3646488"/>
          <p14:tracePt t="49121" x="2463800" y="3646488"/>
          <p14:tracePt t="49129" x="2438400" y="3646488"/>
          <p14:tracePt t="49137" x="2405063" y="3646488"/>
          <p14:tracePt t="49146" x="2395538" y="3646488"/>
          <p14:tracePt t="49169" x="2387600" y="3646488"/>
          <p14:tracePt t="49195" x="2379663" y="3646488"/>
          <p14:tracePt t="49201" x="2362200" y="3646488"/>
          <p14:tracePt t="49217" x="2352675" y="3654425"/>
          <p14:tracePt t="49228" x="2344738" y="3654425"/>
          <p14:tracePt t="49245" x="2336800" y="3654425"/>
          <p14:tracePt t="49428" x="2327275" y="3662363"/>
          <p14:tracePt t="49436" x="2327275" y="3671888"/>
          <p14:tracePt t="49444" x="2327275" y="3705225"/>
          <p14:tracePt t="49450" x="2327275" y="3738563"/>
          <p14:tracePt t="49458" x="2327275" y="3748088"/>
          <p14:tracePt t="49465" x="2327275" y="3756025"/>
          <p14:tracePt t="49473" x="2327275" y="3773488"/>
          <p14:tracePt t="49481" x="2327275" y="3790950"/>
          <p14:tracePt t="49489" x="2336800" y="3806825"/>
          <p14:tracePt t="49497" x="2336800" y="3816350"/>
          <p14:tracePt t="49505" x="2336800" y="3824288"/>
          <p14:tracePt t="49513" x="2336800" y="3841750"/>
          <p14:tracePt t="49529" x="2336800" y="3849688"/>
          <p14:tracePt t="49537" x="2336800" y="3857625"/>
          <p14:tracePt t="49545" x="2336800" y="3867150"/>
          <p14:tracePt t="49553" x="2336800" y="3875088"/>
          <p14:tracePt t="49569" x="2336800" y="3883025"/>
          <p14:tracePt t="49721" x="2344738" y="3883025"/>
          <p14:tracePt t="49729" x="2370138" y="3883025"/>
          <p14:tracePt t="49737" x="2405063" y="3883025"/>
          <p14:tracePt t="49745" x="2438400" y="3883025"/>
          <p14:tracePt t="49753" x="2446338" y="3883025"/>
          <p14:tracePt t="49762" x="2471738" y="3883025"/>
          <p14:tracePt t="49769" x="2497138" y="3883025"/>
          <p14:tracePt t="49779" x="2514600" y="3883025"/>
          <p14:tracePt t="49785" x="2532063" y="3883025"/>
          <p14:tracePt t="49795" x="2557463" y="3883025"/>
          <p14:tracePt t="49801" x="2565400" y="3883025"/>
          <p14:tracePt t="49812" x="2600325" y="3883025"/>
          <p14:tracePt t="49817" x="2633663" y="3883025"/>
          <p14:tracePt t="49829" x="2676525" y="3883025"/>
          <p14:tracePt t="49833" x="2727325" y="3883025"/>
          <p14:tracePt t="49845" x="2760663" y="3883025"/>
          <p14:tracePt t="49849" x="2786063" y="3883025"/>
          <p14:tracePt t="49860" x="2795588" y="3883025"/>
          <p14:tracePt t="49873" x="2803525" y="3883025"/>
          <p14:tracePt t="49882" x="2820988" y="3883025"/>
          <p14:tracePt t="49890" x="2838450" y="3883025"/>
          <p14:tracePt t="49897" x="2863850" y="3883025"/>
          <p14:tracePt t="49905" x="2879725" y="3883025"/>
          <p14:tracePt t="49913" x="2914650" y="3883025"/>
          <p14:tracePt t="49921" x="2947988" y="3883025"/>
          <p14:tracePt t="49929" x="2955925" y="3883025"/>
          <p14:tracePt t="49937" x="2982913" y="3883025"/>
          <p14:tracePt t="49946" x="3016250" y="3892550"/>
          <p14:tracePt t="49953" x="3024188" y="3892550"/>
          <p14:tracePt t="49962" x="3059113" y="3892550"/>
          <p14:tracePt t="49970" x="3074988" y="3892550"/>
          <p14:tracePt t="49979" x="3092450" y="3892550"/>
          <p14:tracePt t="49985" x="3109913" y="3892550"/>
          <p14:tracePt t="49995" x="3143250" y="3892550"/>
          <p14:tracePt t="50001" x="3186113" y="3892550"/>
          <p14:tracePt t="50012" x="3219450" y="3892550"/>
          <p14:tracePt t="50031" x="3270250" y="3892550"/>
          <p14:tracePt t="50033" x="3287713" y="3892550"/>
          <p14:tracePt t="50045" x="3305175" y="3892550"/>
          <p14:tracePt t="50049" x="3330575" y="3892550"/>
          <p14:tracePt t="50059" x="3338513" y="3892550"/>
          <p14:tracePt t="50065" x="3373438" y="3892550"/>
          <p14:tracePt t="50073" x="3381375" y="3892550"/>
          <p14:tracePt t="50260" x="3363913" y="3867150"/>
          <p14:tracePt t="50268" x="3348038" y="3816350"/>
          <p14:tracePt t="50277" x="3330575" y="3781425"/>
          <p14:tracePt t="50284" x="3305175" y="3730625"/>
          <p14:tracePt t="50290" x="3305175" y="3713163"/>
          <p14:tracePt t="50297" x="3305175" y="3687763"/>
          <p14:tracePt t="50305" x="3305175" y="3662363"/>
          <p14:tracePt t="50500" x="3287713" y="3654425"/>
          <p14:tracePt t="50508" x="3254375" y="3654425"/>
          <p14:tracePt t="50516" x="3203575" y="3654425"/>
          <p14:tracePt t="50523" x="3135313" y="3654425"/>
          <p14:tracePt t="50530" x="3059113" y="3654425"/>
          <p14:tracePt t="50537" x="3024188" y="3654425"/>
          <p14:tracePt t="50546" x="2998788" y="3654425"/>
          <p14:tracePt t="50553" x="2982913" y="3654425"/>
          <p14:tracePt t="50562" x="2973388" y="3654425"/>
          <p14:tracePt t="50569" x="2965450" y="3654425"/>
          <p14:tracePt t="50579" x="2947988" y="3654425"/>
          <p14:tracePt t="50585" x="2940050" y="3654425"/>
          <p14:tracePt t="50595" x="2930525" y="3654425"/>
          <p14:tracePt t="50601" x="2914650" y="3654425"/>
          <p14:tracePt t="50612" x="2905125" y="3654425"/>
          <p14:tracePt t="50617" x="2879725" y="3654425"/>
          <p14:tracePt t="50629" x="2871788" y="3654425"/>
          <p14:tracePt t="50633" x="2863850" y="3654425"/>
          <p14:tracePt t="52611" x="2846388" y="3654425"/>
          <p14:tracePt t="52634" x="2828925" y="3654425"/>
          <p14:tracePt t="52642" x="2803525" y="3654425"/>
          <p14:tracePt t="52649" x="2795588" y="3654425"/>
          <p14:tracePt t="52662" x="2770188" y="3654425"/>
          <p14:tracePt t="52666" x="2760663" y="3654425"/>
          <p14:tracePt t="52673" x="2752725" y="3646488"/>
          <p14:tracePt t="52705" x="2744788" y="3646488"/>
          <p14:tracePt t="52713" x="2735263" y="3646488"/>
          <p14:tracePt t="52721" x="2701925" y="3646488"/>
          <p14:tracePt t="52729" x="2651125" y="3646488"/>
          <p14:tracePt t="52737" x="2590800" y="3646488"/>
          <p14:tracePt t="52745" x="2549525" y="3646488"/>
          <p14:tracePt t="52753" x="2514600" y="3646488"/>
          <p14:tracePt t="52762" x="2481263" y="3646488"/>
          <p14:tracePt t="52769" x="2471738" y="3646488"/>
          <p14:tracePt t="53139" x="2463800" y="3646488"/>
          <p14:tracePt t="53154" x="2463800" y="3654425"/>
          <p14:tracePt t="53169" x="2463800" y="3662363"/>
          <p14:tracePt t="53178" x="2463800" y="3671888"/>
          <p14:tracePt t="53185" x="2463800" y="3679825"/>
          <p14:tracePt t="53195" x="2463800" y="3697288"/>
          <p14:tracePt t="53201" x="2481263" y="3713163"/>
          <p14:tracePt t="53217" x="2481263" y="3730625"/>
          <p14:tracePt t="53228" x="2481263" y="3738563"/>
          <p14:tracePt t="53233" x="2481263" y="3756025"/>
          <p14:tracePt t="53245" x="2481263" y="3781425"/>
          <p14:tracePt t="53249" x="2481263" y="3798888"/>
          <p14:tracePt t="53261" x="2481263" y="3832225"/>
          <p14:tracePt t="53265" x="2489200" y="3867150"/>
          <p14:tracePt t="53273" x="2489200" y="3883025"/>
          <p14:tracePt t="53281" x="2489200" y="3908425"/>
          <p14:tracePt t="53289" x="2489200" y="3925888"/>
          <p14:tracePt t="53297" x="2489200" y="3935413"/>
          <p14:tracePt t="53427" x="2497138" y="3943350"/>
          <p14:tracePt t="53444" x="2506663" y="3943350"/>
          <p14:tracePt t="53461" x="2524125" y="3943350"/>
          <p14:tracePt t="53466" x="2549525" y="3943350"/>
          <p14:tracePt t="53473" x="2600325" y="3943350"/>
          <p14:tracePt t="53481" x="2676525" y="3943350"/>
          <p14:tracePt t="53489" x="2760663" y="3943350"/>
          <p14:tracePt t="53497" x="2871788" y="3925888"/>
          <p14:tracePt t="53505" x="2998788" y="3892550"/>
          <p14:tracePt t="53513" x="3084513" y="3892550"/>
          <p14:tracePt t="53521" x="3186113" y="3875088"/>
          <p14:tracePt t="53529" x="3244850" y="3875088"/>
          <p14:tracePt t="53537" x="3279775" y="3875088"/>
          <p14:tracePt t="53545" x="3287713" y="3875088"/>
          <p14:tracePt t="64947" x="3297238" y="3900488"/>
          <p14:tracePt t="64955" x="3254375" y="4002088"/>
          <p14:tracePt t="64962" x="3211513" y="4105275"/>
          <p14:tracePt t="64969" x="3152775" y="4224338"/>
          <p14:tracePt t="64979" x="3100388" y="4333875"/>
          <p14:tracePt t="64985" x="3084513" y="4427538"/>
          <p14:tracePt t="64994" x="3059113" y="4503738"/>
          <p14:tracePt t="65001" x="3024188" y="4605338"/>
          <p14:tracePt t="65010" x="2982913" y="4683125"/>
          <p14:tracePt t="65017" x="2947988" y="4775200"/>
          <p14:tracePt t="65027" x="2905125" y="4868863"/>
          <p14:tracePt t="65033" x="2828925" y="4997450"/>
          <p14:tracePt t="65045" x="2795588" y="5132388"/>
          <p14:tracePt t="65049" x="2735263" y="5260975"/>
          <p14:tracePt t="65060" x="2701925" y="5380038"/>
          <p14:tracePt t="65065" x="2676525" y="5489575"/>
          <p14:tracePt t="65076" x="2641600" y="5608638"/>
          <p14:tracePt t="65082" x="2616200" y="5710238"/>
          <p14:tracePt t="65092" x="2600325" y="5770563"/>
          <p14:tracePt t="65097" x="2590800" y="5821363"/>
          <p14:tracePt t="65105" x="2582863" y="5846763"/>
          <p14:tracePt t="65113" x="2582863" y="5864225"/>
          <p14:tracePt t="65121" x="2574925" y="5889625"/>
          <p14:tracePt t="65129" x="2574925" y="5897563"/>
          <p14:tracePt t="65137" x="2549525" y="5948363"/>
          <p14:tracePt t="65145" x="2549525" y="5983288"/>
          <p14:tracePt t="65153" x="2549525" y="6024563"/>
          <p14:tracePt t="65161" x="2549525" y="6067425"/>
          <p14:tracePt t="65171" x="2549525" y="6118225"/>
          <p14:tracePt t="65182" x="2549525" y="6153150"/>
          <p14:tracePt t="65186" x="2549525" y="6186488"/>
          <p14:tracePt t="65195" x="2549525" y="6203950"/>
          <p14:tracePt t="65201" x="2549525" y="6211888"/>
          <p14:tracePt t="65211" x="2540000" y="6221413"/>
          <p14:tracePt t="65217" x="2532063" y="6229350"/>
          <p14:tracePt t="65227" x="2524125" y="6237288"/>
          <p14:tracePt t="65233" x="2514600" y="6246813"/>
          <p14:tracePt t="65244" x="2497138" y="6262688"/>
          <p14:tracePt t="65249" x="2481263" y="6272213"/>
          <p14:tracePt t="65261" x="2471738" y="6288088"/>
          <p14:tracePt t="65282" x="2471738" y="6297613"/>
          <p14:tracePt t="65298" x="2471738" y="6305550"/>
          <p14:tracePt t="65305" x="2471738" y="6313488"/>
          <p14:tracePt t="65313" x="2481263" y="6323013"/>
          <p14:tracePt t="65321" x="2506663" y="6330950"/>
          <p14:tracePt t="65329" x="2524125" y="6338888"/>
          <p14:tracePt t="65337" x="2532063" y="6338888"/>
          <p14:tracePt t="65345" x="2549525" y="6348413"/>
          <p14:tracePt t="65353" x="2574925" y="6356350"/>
          <p14:tracePt t="65361" x="2590800" y="6373813"/>
          <p14:tracePt t="65369" x="2608263" y="6391275"/>
          <p14:tracePt t="65378" x="2633663" y="6407150"/>
          <p14:tracePt t="65385" x="2641600" y="6416675"/>
          <p14:tracePt t="65394" x="2651125" y="6416675"/>
          <p14:tracePt t="65411" x="2668588" y="6432550"/>
          <p14:tracePt t="65427" x="2676525" y="6450013"/>
          <p14:tracePt t="65433" x="2701925" y="6457950"/>
          <p14:tracePt t="65444" x="2719388" y="6475413"/>
          <p14:tracePt t="65449" x="2752725" y="6483350"/>
          <p14:tracePt t="65461" x="2803525" y="6500813"/>
          <p14:tracePt t="65465" x="2846388" y="6518275"/>
          <p14:tracePt t="65477" x="2889250" y="6518275"/>
          <p14:tracePt t="65481" x="2922588" y="6526213"/>
          <p14:tracePt t="65491" x="2930525" y="6526213"/>
          <p14:tracePt t="65498" x="2947988" y="6526213"/>
          <p14:tracePt t="65505" x="2955925" y="6526213"/>
          <p14:tracePt t="65514" x="2965450" y="6526213"/>
          <p14:tracePt t="65545" x="2982913" y="6526213"/>
          <p14:tracePt t="65553" x="3008313" y="6518275"/>
          <p14:tracePt t="65561" x="3016250" y="6510338"/>
          <p14:tracePt t="65569" x="3033713" y="6492875"/>
          <p14:tracePt t="65578" x="3041650" y="6483350"/>
          <p14:tracePt t="65585" x="3059113" y="6457950"/>
          <p14:tracePt t="65601" x="3059113" y="6424613"/>
          <p14:tracePt t="65611" x="3067050" y="6407150"/>
          <p14:tracePt t="65617" x="3067050" y="6365875"/>
          <p14:tracePt t="65627" x="3067050" y="6323013"/>
          <p14:tracePt t="65633" x="3067050" y="6297613"/>
          <p14:tracePt t="65645" x="3059113" y="6272213"/>
          <p14:tracePt t="65649" x="3049588" y="6254750"/>
          <p14:tracePt t="65661" x="3033713" y="6237288"/>
          <p14:tracePt t="65665" x="3016250" y="6221413"/>
          <p14:tracePt t="65677" x="3008313" y="6203950"/>
          <p14:tracePt t="65682" x="3008313" y="6186488"/>
          <p14:tracePt t="65692" x="2990850" y="6178550"/>
          <p14:tracePt t="65698" x="2973388" y="6153150"/>
          <p14:tracePt t="65705" x="2947988" y="6127750"/>
          <p14:tracePt t="65713" x="2940050" y="6110288"/>
          <p14:tracePt t="65722" x="2930525" y="6084888"/>
          <p14:tracePt t="65729" x="2922588" y="6067425"/>
          <p14:tracePt t="65737" x="2905125" y="6042025"/>
          <p14:tracePt t="65745" x="2905125" y="6016625"/>
          <p14:tracePt t="65753" x="2897188" y="5999163"/>
          <p14:tracePt t="65761" x="2889250" y="5991225"/>
          <p14:tracePt t="65769" x="2871788" y="5957888"/>
          <p14:tracePt t="65778" x="2854325" y="5940425"/>
          <p14:tracePt t="65785" x="2846388" y="5922963"/>
          <p14:tracePt t="65794" x="2828925" y="5897563"/>
          <p14:tracePt t="65801" x="2820988" y="5889625"/>
          <p14:tracePt t="65811" x="2811463" y="5872163"/>
          <p14:tracePt t="65817" x="2795588" y="5854700"/>
          <p14:tracePt t="65827" x="2778125" y="5829300"/>
          <p14:tracePt t="65833" x="2770188" y="5821363"/>
          <p14:tracePt t="65844" x="2760663" y="5795963"/>
          <p14:tracePt t="65849" x="2760663" y="5788025"/>
          <p14:tracePt t="65882" x="2752725" y="5778500"/>
          <p14:tracePt t="65914" x="2752725" y="5770563"/>
          <p14:tracePt t="65922" x="2744788" y="5761038"/>
          <p14:tracePt t="65938" x="2735263" y="5753100"/>
          <p14:tracePt t="65945" x="2735263" y="5735638"/>
          <p14:tracePt t="65961" x="2727325" y="5727700"/>
          <p14:tracePt t="65977" x="2719388" y="5727700"/>
          <p14:tracePt t="65985" x="2701925" y="5727700"/>
          <p14:tracePt t="65994" x="2676525" y="5727700"/>
          <p14:tracePt t="66001" x="2633663" y="5727700"/>
          <p14:tracePt t="66010" x="2574925" y="5727700"/>
          <p14:tracePt t="66017" x="2497138" y="5727700"/>
          <p14:tracePt t="66027" x="2455863" y="5727700"/>
          <p14:tracePt t="66033" x="2387600" y="5727700"/>
          <p14:tracePt t="66044" x="2344738" y="5727700"/>
          <p14:tracePt t="66049" x="2301875" y="5727700"/>
          <p14:tracePt t="66061" x="2251075" y="5727700"/>
          <p14:tracePt t="66065" x="2217738" y="5727700"/>
          <p14:tracePt t="66077" x="2200275" y="5735638"/>
          <p14:tracePt t="66081" x="2182813" y="5735638"/>
          <p14:tracePt t="66091" x="2174875" y="5735638"/>
          <p14:tracePt t="66097" x="2157413" y="5735638"/>
          <p14:tracePt t="66105" x="2141538" y="5735638"/>
          <p14:tracePt t="66113" x="2116138" y="5735638"/>
          <p14:tracePt t="66121" x="2073275" y="5735638"/>
          <p14:tracePt t="66129" x="2022475" y="5745163"/>
          <p14:tracePt t="66137" x="1962150" y="5745163"/>
          <p14:tracePt t="66145" x="1878013" y="5778500"/>
          <p14:tracePt t="66153" x="1817688" y="5778500"/>
          <p14:tracePt t="66161" x="1733550" y="5778500"/>
          <p14:tracePt t="66169" x="1665288" y="5778500"/>
          <p14:tracePt t="66177" x="1614488" y="5778500"/>
          <p14:tracePt t="66185" x="1597025" y="5778500"/>
          <p14:tracePt t="66307" x="1589088" y="5788025"/>
          <p14:tracePt t="66315" x="1589088" y="5803900"/>
          <p14:tracePt t="66328" x="1589088" y="5821363"/>
          <p14:tracePt t="66330" x="1606550" y="5838825"/>
          <p14:tracePt t="66339" x="1639888" y="5864225"/>
          <p14:tracePt t="66347" x="1665288" y="5880100"/>
          <p14:tracePt t="66354" x="1682750" y="5905500"/>
          <p14:tracePt t="66361" x="1690688" y="5948363"/>
          <p14:tracePt t="66369" x="1716088" y="5999163"/>
          <p14:tracePt t="66378" x="1724025" y="6084888"/>
          <p14:tracePt t="66385" x="1741488" y="6161088"/>
          <p14:tracePt t="66395" x="1766888" y="6237288"/>
          <p14:tracePt t="66401" x="1784350" y="6297613"/>
          <p14:tracePt t="66410" x="1784350" y="6323013"/>
          <p14:tracePt t="66417" x="1792288" y="6348413"/>
          <p14:tracePt t="66427" x="1801813" y="6365875"/>
          <p14:tracePt t="66434" x="1817688" y="6391275"/>
          <p14:tracePt t="66444" x="1827213" y="6391275"/>
          <p14:tracePt t="66449" x="1835150" y="6407150"/>
          <p14:tracePt t="66461" x="1843088" y="6424613"/>
          <p14:tracePt t="66465" x="1852613" y="6432550"/>
          <p14:tracePt t="66478" x="1852613" y="6450013"/>
          <p14:tracePt t="66481" x="1852613" y="6483350"/>
          <p14:tracePt t="66492" x="1852613" y="6492875"/>
          <p14:tracePt t="66498" x="1852613" y="6526213"/>
          <p14:tracePt t="66505" x="1852613" y="6551613"/>
          <p14:tracePt t="66514" x="1852613" y="6561138"/>
          <p14:tracePt t="66521" x="1852613" y="6569075"/>
          <p14:tracePt t="66529" x="1852613" y="6586538"/>
          <p14:tracePt t="66545" x="1852613" y="6594475"/>
          <p14:tracePt t="66553" x="1852613" y="6602413"/>
          <p14:tracePt t="66561" x="1852613" y="6611938"/>
          <p14:tracePt t="66569" x="1852613" y="6627813"/>
          <p14:tracePt t="66577" x="1852613" y="6637338"/>
          <p14:tracePt t="66585" x="1868488" y="6654800"/>
          <p14:tracePt t="66594" x="1893888" y="6670675"/>
          <p14:tracePt t="66601" x="1920875" y="6680200"/>
          <p14:tracePt t="66610" x="1962150" y="6705600"/>
          <p14:tracePt t="66617" x="1997075" y="6705600"/>
          <p14:tracePt t="66627" x="2047875" y="6705600"/>
          <p14:tracePt t="66633" x="2124075" y="6713538"/>
          <p14:tracePt t="66645" x="2208213" y="6713538"/>
          <p14:tracePt t="66649" x="2319338" y="6713538"/>
          <p14:tracePt t="66660" x="2420938" y="6713538"/>
          <p14:tracePt t="66666" x="2489200" y="6713538"/>
          <p14:tracePt t="66677" x="2574925" y="6713538"/>
          <p14:tracePt t="66681" x="2641600" y="6713538"/>
          <p14:tracePt t="66694" x="2693988" y="6713538"/>
          <p14:tracePt t="66698" x="2719388" y="6713538"/>
          <p14:tracePt t="66705" x="2752725" y="6713538"/>
          <p14:tracePt t="66713" x="2770188" y="6713538"/>
          <p14:tracePt t="66721" x="2786063" y="6713538"/>
          <p14:tracePt t="66729" x="2811463" y="6713538"/>
          <p14:tracePt t="66737" x="2838450" y="6713538"/>
          <p14:tracePt t="66745" x="2846388" y="6713538"/>
          <p14:tracePt t="66753" x="2871788" y="6705600"/>
          <p14:tracePt t="66761" x="2889250" y="6705600"/>
          <p14:tracePt t="66770" x="2905125" y="6696075"/>
          <p14:tracePt t="66777" x="2914650" y="6688138"/>
          <p14:tracePt t="66826" x="2914650" y="6680200"/>
          <p14:tracePt t="66906" x="2914650" y="6637338"/>
          <p14:tracePt t="66915" x="2914650" y="6569075"/>
          <p14:tracePt t="66924" x="2922588" y="6492875"/>
          <p14:tracePt t="66932" x="2955925" y="6416675"/>
          <p14:tracePt t="66938" x="2965450" y="6356350"/>
          <p14:tracePt t="66946" x="2982913" y="6313488"/>
          <p14:tracePt t="66963" x="2982913" y="6237288"/>
          <p14:tracePt t="66969" x="2973388" y="6211888"/>
          <p14:tracePt t="66979" x="2965450" y="6194425"/>
          <p14:tracePt t="66985" x="2955925" y="6178550"/>
          <p14:tracePt t="66994" x="2955925" y="6169025"/>
          <p14:tracePt t="67001" x="2955925" y="6161088"/>
          <p14:tracePt t="67011" x="2955925" y="6143625"/>
          <p14:tracePt t="67017" x="2955925" y="6127750"/>
          <p14:tracePt t="67027" x="2973388" y="6102350"/>
          <p14:tracePt t="67033" x="2973388" y="6084888"/>
          <p14:tracePt t="67044" x="2973388" y="6049963"/>
          <p14:tracePt t="67049" x="2973388" y="6008688"/>
          <p14:tracePt t="67060" x="2973388" y="5965825"/>
          <p14:tracePt t="67065" x="2973388" y="5948363"/>
          <p14:tracePt t="67077" x="2973388" y="5940425"/>
          <p14:tracePt t="67098" x="2973388" y="5932488"/>
          <p14:tracePt t="67121" x="2973388" y="5922963"/>
          <p14:tracePt t="67585" x="2982913" y="5915025"/>
          <p14:tracePt t="67593" x="2998788" y="5915025"/>
          <p14:tracePt t="67601" x="3016250" y="5932488"/>
          <p14:tracePt t="67610" x="3016250" y="5940425"/>
          <p14:tracePt t="67627" x="3033713" y="5948363"/>
          <p14:tracePt t="67633" x="3041650" y="5948363"/>
          <p14:tracePt t="67644" x="3041650" y="5957888"/>
          <p14:tracePt t="67649" x="3049588" y="5965825"/>
          <p14:tracePt t="67713" x="3059113" y="5973763"/>
          <p14:tracePt t="67729" x="3067050" y="5983288"/>
          <p14:tracePt t="67738" x="3092450" y="5999163"/>
          <p14:tracePt t="67745" x="3117850" y="6008688"/>
          <p14:tracePt t="67753" x="3143250" y="6016625"/>
          <p14:tracePt t="67761" x="3194050" y="6024563"/>
          <p14:tracePt t="67769" x="3211513" y="6034088"/>
          <p14:tracePt t="67777" x="3236913" y="6042025"/>
          <p14:tracePt t="67785" x="3262313" y="6049963"/>
          <p14:tracePt t="67794" x="3279775" y="6059488"/>
          <p14:tracePt t="67810" x="3297238" y="6059488"/>
          <p14:tracePt t="67827" x="3305175" y="6076950"/>
          <p14:tracePt t="67844" x="3313113" y="6084888"/>
          <p14:tracePt t="67860" x="3330575" y="6092825"/>
          <p14:tracePt t="67877" x="3338513" y="6092825"/>
          <p14:tracePt t="67881" x="3363913" y="6092825"/>
          <p14:tracePt t="67894" x="3381375" y="6092825"/>
          <p14:tracePt t="67897" x="3406775" y="6092825"/>
          <p14:tracePt t="67907" x="3441700" y="6092825"/>
          <p14:tracePt t="67913" x="3457575" y="6110288"/>
          <p14:tracePt t="67937" x="3467100" y="6118225"/>
          <p14:tracePt t="67961" x="3475038" y="6118225"/>
          <p14:tracePt t="67970" x="3475038" y="6127750"/>
          <p14:tracePt t="67977" x="3482975" y="6127750"/>
          <p14:tracePt t="67985" x="3500438" y="6127750"/>
          <p14:tracePt t="67994" x="3508375" y="6127750"/>
          <p14:tracePt t="68001" x="3525838" y="6127750"/>
          <p14:tracePt t="68010" x="3551238" y="6127750"/>
          <p14:tracePt t="68017" x="3576638" y="6127750"/>
          <p14:tracePt t="68027" x="3586163" y="6127750"/>
          <p14:tracePt t="68033" x="3594100" y="6127750"/>
          <p14:tracePt t="68044" x="3619500" y="6127750"/>
          <p14:tracePt t="68049" x="3627438" y="6127750"/>
          <p14:tracePt t="68065" x="3644900" y="6127750"/>
          <p14:tracePt t="68077" x="3652838" y="6127750"/>
          <p14:tracePt t="68107" x="3662363" y="6127750"/>
          <p14:tracePt t="68113" x="3678238" y="6127750"/>
          <p14:tracePt t="68161" x="3687763" y="6127750"/>
          <p14:tracePt t="68169" x="3695700" y="6127750"/>
          <p14:tracePt t="68178" x="3713163" y="6127750"/>
          <p14:tracePt t="68185" x="3729038" y="6118225"/>
          <p14:tracePt t="68210" x="3756025" y="6110288"/>
          <p14:tracePt t="68217" x="3756025" y="6102350"/>
          <p14:tracePt t="68227" x="3771900" y="6092825"/>
          <p14:tracePt t="68244" x="3781425" y="6076950"/>
          <p14:tracePt t="68249" x="3789363" y="6067425"/>
          <p14:tracePt t="68265" x="3789363" y="6059488"/>
          <p14:tracePt t="68281" x="3789363" y="6049963"/>
          <p14:tracePt t="68308" x="3789363" y="6042025"/>
          <p14:tracePt t="68313" x="3789363" y="6024563"/>
          <p14:tracePt t="68337" x="3789363" y="6008688"/>
          <p14:tracePt t="68345" x="3789363" y="5991225"/>
          <p14:tracePt t="68361" x="3789363" y="5983288"/>
          <p14:tracePt t="68369" x="3789363" y="5973763"/>
          <p14:tracePt t="68377" x="3789363" y="5965825"/>
          <p14:tracePt t="68394" x="3789363" y="5957888"/>
          <p14:tracePt t="68401" x="3789363" y="5948363"/>
          <p14:tracePt t="68410" x="3789363" y="5922963"/>
          <p14:tracePt t="68417" x="3789363" y="5915025"/>
          <p14:tracePt t="68427" x="3789363" y="5905500"/>
          <p14:tracePt t="68433" x="3789363" y="5897563"/>
          <p14:tracePt t="68444" x="3789363" y="5889625"/>
          <p14:tracePt t="68491" x="3789363" y="5880100"/>
          <p14:tracePt t="68497" x="3781425" y="5872163"/>
          <p14:tracePt t="68507" x="3771900" y="5864225"/>
          <p14:tracePt t="68521" x="3756025" y="5854700"/>
          <p14:tracePt t="68529" x="3721100" y="5838825"/>
          <p14:tracePt t="68537" x="3695700" y="5821363"/>
          <p14:tracePt t="68545" x="3695700" y="5813425"/>
          <p14:tracePt t="68553" x="3678238" y="5813425"/>
          <p14:tracePt t="68561" x="3670300" y="5813425"/>
          <p14:tracePt t="68569" x="3662363" y="5813425"/>
          <p14:tracePt t="68577" x="3644900" y="5803900"/>
          <p14:tracePt t="68594" x="3636963" y="5803900"/>
          <p14:tracePt t="68601" x="3627438" y="5803900"/>
          <p14:tracePt t="68611" x="3619500" y="5803900"/>
          <p14:tracePt t="68617" x="3602038" y="5803900"/>
          <p14:tracePt t="68627" x="3576638" y="5803900"/>
          <p14:tracePt t="68633" x="3543300" y="5803900"/>
          <p14:tracePt t="68644" x="3533775" y="5803900"/>
          <p14:tracePt t="68649" x="3508375" y="5803900"/>
          <p14:tracePt t="68660" x="3492500" y="5803900"/>
          <p14:tracePt t="68665" x="3482975" y="5803900"/>
          <p14:tracePt t="68681" x="3475038" y="5803900"/>
          <p14:tracePt t="68697" x="3467100" y="5803900"/>
          <p14:tracePt t="68708" x="3441700" y="5803900"/>
          <p14:tracePt t="68713" x="3406775" y="5803900"/>
          <p14:tracePt t="68721" x="3363913" y="5803900"/>
          <p14:tracePt t="68729" x="3355975" y="5803900"/>
          <p14:tracePt t="68737" x="3322638" y="5803900"/>
          <p14:tracePt t="68745" x="3305175" y="5803900"/>
          <p14:tracePt t="68753" x="3297238" y="5803900"/>
          <p14:tracePt t="68761" x="3279775" y="5803900"/>
          <p14:tracePt t="68769" x="3270250" y="5803900"/>
          <p14:tracePt t="68777" x="3254375" y="5803900"/>
          <p14:tracePt t="68785" x="3236913" y="5803900"/>
          <p14:tracePt t="68794" x="3219450" y="5803900"/>
          <p14:tracePt t="68801" x="3203575" y="5803900"/>
          <p14:tracePt t="68810" x="3178175" y="5803900"/>
          <p14:tracePt t="68817" x="3152775" y="5803900"/>
          <p14:tracePt t="68827" x="3127375" y="5803900"/>
          <p14:tracePt t="68833" x="3109913" y="5803900"/>
          <p14:tracePt t="68849" x="3100388" y="5803900"/>
          <p14:tracePt t="68860" x="3092450" y="5803900"/>
          <p14:tracePt t="68865" x="3084513" y="5803900"/>
          <p14:tracePt t="68877" x="3067050" y="5803900"/>
          <p14:tracePt t="68881" x="3059113" y="5803900"/>
          <p14:tracePt t="68894" x="3049588" y="5803900"/>
          <p14:tracePt t="68921" x="3041650" y="5803900"/>
          <p14:tracePt t="68945" x="3033713" y="5803900"/>
          <p14:tracePt t="68977" x="3016250" y="5803900"/>
          <p14:tracePt t="68985" x="2998788" y="5821363"/>
          <p14:tracePt t="69001" x="2998788" y="5829300"/>
          <p14:tracePt t="69010" x="2998788" y="5864225"/>
          <p14:tracePt t="69017" x="2998788" y="5889625"/>
          <p14:tracePt t="69027" x="2998788" y="5905500"/>
          <p14:tracePt t="69033" x="2998788" y="5940425"/>
          <p14:tracePt t="69044" x="2998788" y="5965825"/>
          <p14:tracePt t="69049" x="2998788" y="5973763"/>
          <p14:tracePt t="69060" x="2998788" y="5983288"/>
          <p14:tracePt t="69065" x="3008313" y="5991225"/>
          <p14:tracePt t="69077" x="3016250" y="6008688"/>
          <p14:tracePt t="69093" x="3024188" y="6024563"/>
          <p14:tracePt t="69100" x="3024188" y="6034088"/>
          <p14:tracePt t="69107" x="3033713" y="6049963"/>
          <p14:tracePt t="69121" x="3041650" y="6067425"/>
          <p14:tracePt t="69129" x="3049588" y="6076950"/>
          <p14:tracePt t="69145" x="3059113" y="6102350"/>
          <p14:tracePt t="69153" x="3059113" y="6110288"/>
          <p14:tracePt t="69161" x="3067050" y="6127750"/>
          <p14:tracePt t="69177" x="3074988" y="6127750"/>
          <p14:tracePt t="69194" x="3084513" y="6135688"/>
          <p14:tracePt t="69201" x="3092450" y="6143625"/>
          <p14:tracePt t="69210" x="3100388" y="6143625"/>
          <p14:tracePt t="69217" x="3117850" y="6153150"/>
          <p14:tracePt t="69227" x="3127375" y="6161088"/>
          <p14:tracePt t="69233" x="3143250" y="6161088"/>
          <p14:tracePt t="69244" x="3178175" y="6178550"/>
          <p14:tracePt t="69249" x="3194050" y="6186488"/>
          <p14:tracePt t="69260" x="3236913" y="6194425"/>
          <p14:tracePt t="69265" x="3279775" y="6194425"/>
          <p14:tracePt t="69277" x="3322638" y="6203950"/>
          <p14:tracePt t="69281" x="3355975" y="6203950"/>
          <p14:tracePt t="69293" x="3389313" y="6203950"/>
          <p14:tracePt t="69297" x="3398838" y="6203950"/>
          <p14:tracePt t="69307" x="3414713" y="6203950"/>
          <p14:tracePt t="69353" x="3424238" y="6203950"/>
          <p14:tracePt t="69369" x="3432175" y="6203950"/>
          <p14:tracePt t="69377" x="3457575" y="6203950"/>
          <p14:tracePt t="69385" x="3467100" y="6203950"/>
          <p14:tracePt t="69394" x="3492500" y="6203950"/>
          <p14:tracePt t="69401" x="3500438" y="6203950"/>
          <p14:tracePt t="69474" x="3517900" y="6203950"/>
          <p14:tracePt t="69491" x="3533775" y="6203950"/>
          <p14:tracePt t="69505" x="3568700" y="6194425"/>
          <p14:tracePt t="69522" x="3586163" y="6186488"/>
          <p14:tracePt t="69529" x="3594100" y="6186488"/>
          <p14:tracePt t="69537" x="3611563" y="6186488"/>
          <p14:tracePt t="69545" x="3636963" y="6178550"/>
          <p14:tracePt t="69554" x="3644900" y="6169025"/>
          <p14:tracePt t="69561" x="3662363" y="6169025"/>
          <p14:tracePt t="69569" x="3687763" y="6153150"/>
          <p14:tracePt t="69578" x="3695700" y="6143625"/>
          <p14:tracePt t="69585" x="3713163" y="6135688"/>
          <p14:tracePt t="69594" x="3738563" y="6135688"/>
          <p14:tracePt t="69601" x="3746500" y="6127750"/>
          <p14:tracePt t="69617" x="3771900" y="6127750"/>
          <p14:tracePt t="69627" x="3781425" y="6127750"/>
          <p14:tracePt t="69644" x="3789363" y="6118225"/>
          <p14:tracePt t="69649" x="3797300" y="6110288"/>
          <p14:tracePt t="69665" x="3797300" y="6102350"/>
          <p14:tracePt t="69677" x="3806825" y="6102350"/>
          <p14:tracePt t="69681" x="3814763" y="6102350"/>
          <p14:tracePt t="69692" x="3832225" y="6084888"/>
          <p14:tracePt t="69697" x="3840163" y="6076950"/>
          <p14:tracePt t="69708" x="3848100" y="6076950"/>
          <p14:tracePt t="69714" x="3857625" y="6067425"/>
          <p14:tracePt t="69721" x="3857625" y="6059488"/>
          <p14:tracePt t="69729" x="3857625" y="6049963"/>
          <p14:tracePt t="69738" x="3873500" y="6042025"/>
          <p14:tracePt t="69745" x="3883025" y="6034088"/>
          <p14:tracePt t="69753" x="3883025" y="6024563"/>
          <p14:tracePt t="69770" x="3883025" y="6008688"/>
          <p14:tracePt t="69785" x="3883025" y="5973763"/>
          <p14:tracePt t="69801" x="3883025" y="5957888"/>
          <p14:tracePt t="69817" x="3883025" y="5948363"/>
          <p14:tracePt t="69827" x="3883025" y="5940425"/>
          <p14:tracePt t="69833" x="3873500" y="5932488"/>
          <p14:tracePt t="69843" x="3865563" y="5922963"/>
          <p14:tracePt t="69860" x="3865563" y="5915025"/>
          <p14:tracePt t="69865" x="3857625" y="5905500"/>
          <p14:tracePt t="69881" x="3840163" y="5905500"/>
          <p14:tracePt t="69891" x="3822700" y="5889625"/>
          <p14:tracePt t="69898" x="3814763" y="5889625"/>
          <p14:tracePt t="69907" x="3789363" y="5880100"/>
          <p14:tracePt t="69914" x="3763963" y="5880100"/>
          <p14:tracePt t="69921" x="3738563" y="5872163"/>
          <p14:tracePt t="69929" x="3713163" y="5864225"/>
          <p14:tracePt t="69938" x="3703638" y="5864225"/>
          <p14:tracePt t="69945" x="3695700" y="5854700"/>
          <p14:tracePt t="69954" x="3687763" y="5854700"/>
          <p14:tracePt t="69969" x="3678238" y="5854700"/>
          <p14:tracePt t="69977" x="3670300" y="5854700"/>
          <p14:tracePt t="69985" x="3662363" y="5846763"/>
          <p14:tracePt t="70001" x="3644900" y="5846763"/>
          <p14:tracePt t="70010" x="3627438" y="5838825"/>
          <p14:tracePt t="70018" x="3611563" y="5838825"/>
          <p14:tracePt t="70027" x="3594100" y="5838825"/>
          <p14:tracePt t="70033" x="3568700" y="5838825"/>
          <p14:tracePt t="70043" x="3533775" y="5838825"/>
          <p14:tracePt t="70049" x="3517900" y="5838825"/>
          <p14:tracePt t="71305" x="3482975" y="5838825"/>
          <p14:tracePt t="71313" x="3441700" y="5838825"/>
          <p14:tracePt t="71322" x="3381375" y="5864225"/>
          <p14:tracePt t="71330" x="3330575" y="5872163"/>
          <p14:tracePt t="71338" x="3305175" y="5872163"/>
          <p14:tracePt t="71345" x="3279775" y="5872163"/>
          <p14:tracePt t="71353" x="3254375" y="5872163"/>
          <p14:tracePt t="71361" x="3236913" y="5880100"/>
          <p14:tracePt t="71369" x="3203575" y="5880100"/>
          <p14:tracePt t="71377" x="3178175" y="5880100"/>
          <p14:tracePt t="71385" x="3143250" y="5880100"/>
          <p14:tracePt t="71394" x="3117850" y="5880100"/>
          <p14:tracePt t="71401" x="3067050" y="5897563"/>
          <p14:tracePt t="71410" x="3049588" y="5897563"/>
          <p14:tracePt t="71417" x="3016250" y="5905500"/>
          <p14:tracePt t="71427" x="2990850" y="5905500"/>
          <p14:tracePt t="71433" x="2982913" y="5905500"/>
          <p14:tracePt t="71443" x="2947988" y="5905500"/>
          <p14:tracePt t="71449" x="2922588" y="5905500"/>
          <p14:tracePt t="71461" x="2914650" y="5905500"/>
          <p14:tracePt t="71465" x="2879725" y="5905500"/>
          <p14:tracePt t="71477" x="2838450" y="5905500"/>
          <p14:tracePt t="71481" x="2795588" y="5905500"/>
          <p14:tracePt t="71493" x="2760663" y="5905500"/>
          <p14:tracePt t="71497" x="2752725" y="5905500"/>
          <p14:tracePt t="71635" x="2744788" y="5905500"/>
          <p14:tracePt t="71667" x="2727325" y="5905500"/>
          <p14:tracePt t="71692" x="2719388" y="5905500"/>
          <p14:tracePt t="71698" x="2709863" y="5905500"/>
          <p14:tracePt t="71707" x="2701925" y="5905500"/>
          <p14:tracePt t="71753" x="2693988" y="5905500"/>
          <p14:tracePt t="71770" x="2684463" y="5897563"/>
          <p14:tracePt t="72124" x="2684463" y="5905500"/>
          <p14:tracePt t="72131" x="2684463" y="5915025"/>
          <p14:tracePt t="72139" x="2684463" y="5922963"/>
          <p14:tracePt t="72146" x="2684463" y="5932488"/>
          <p14:tracePt t="72153" x="2684463" y="5957888"/>
          <p14:tracePt t="72161" x="2684463" y="5965825"/>
          <p14:tracePt t="72169" x="2684463" y="5973763"/>
          <p14:tracePt t="72177" x="2684463" y="5991225"/>
          <p14:tracePt t="72185" x="2684463" y="5999163"/>
          <p14:tracePt t="72193" x="2684463" y="6008688"/>
          <p14:tracePt t="72210" x="2684463" y="6024563"/>
          <p14:tracePt t="72227" x="2684463" y="6034088"/>
          <p14:tracePt t="72265" x="2684463" y="6042025"/>
          <p14:tracePt t="72291" x="2684463" y="6049963"/>
          <p14:tracePt t="72297" x="2684463" y="6059488"/>
          <p14:tracePt t="72307" x="2684463" y="6067425"/>
          <p14:tracePt t="72313" x="2701925" y="6076950"/>
          <p14:tracePt t="72329" x="2709863" y="6076950"/>
          <p14:tracePt t="72337" x="2727325" y="6084888"/>
          <p14:tracePt t="72345" x="2735263" y="6092825"/>
          <p14:tracePt t="72361" x="2744788" y="6092825"/>
          <p14:tracePt t="72369" x="2752725" y="6102350"/>
          <p14:tracePt t="72409" x="2760663" y="6102350"/>
          <p14:tracePt t="72417" x="2770188" y="6102350"/>
          <p14:tracePt t="72426" x="2786063" y="6102350"/>
          <p14:tracePt t="72433" x="2803525" y="6102350"/>
          <p14:tracePt t="72443" x="2820988" y="6102350"/>
          <p14:tracePt t="72449" x="2828925" y="6092825"/>
          <p14:tracePt t="72465" x="2838450" y="6084888"/>
          <p14:tracePt t="72492" x="2838450" y="6076950"/>
          <p14:tracePt t="72508" x="2838450" y="6067425"/>
          <p14:tracePt t="72513" x="2838450" y="6059488"/>
          <p14:tracePt t="72521" x="2838450" y="6042025"/>
          <p14:tracePt t="72529" x="2838450" y="6034088"/>
          <p14:tracePt t="72538" x="2838450" y="6008688"/>
          <p14:tracePt t="72545" x="2838450" y="5991225"/>
          <p14:tracePt t="72561" x="2838450" y="5973763"/>
          <p14:tracePt t="72577" x="2838450" y="5965825"/>
          <p14:tracePt t="72601" x="2838450" y="5957888"/>
          <p14:tracePt t="72610" x="2838450" y="5940425"/>
          <p14:tracePt t="72627" x="2828925" y="5932488"/>
          <p14:tracePt t="72633" x="2820988" y="5922963"/>
          <p14:tracePt t="72643" x="2803525" y="5915025"/>
          <p14:tracePt t="72649" x="2786063" y="5897563"/>
          <p14:tracePt t="72660" x="2778125" y="5897563"/>
          <p14:tracePt t="72665" x="2778125" y="5889625"/>
          <p14:tracePt t="72677" x="2760663" y="5880100"/>
          <p14:tracePt t="72681" x="2744788" y="5872163"/>
          <p14:tracePt t="72697" x="2727325" y="5864225"/>
          <p14:tracePt t="72729" x="2719388" y="5854700"/>
          <p14:tracePt t="72802" x="2701925" y="5854700"/>
          <p14:tracePt t="72818" x="2693988" y="5854700"/>
          <p14:tracePt t="72828" x="2684463" y="5854700"/>
          <p14:tracePt t="72850" x="2676525" y="5854700"/>
          <p14:tracePt t="72866" x="2668588" y="5864225"/>
          <p14:tracePt t="72876" x="2668588" y="5872163"/>
          <p14:tracePt t="72892" x="2668588" y="5889625"/>
          <p14:tracePt t="72897" x="2668588" y="5897563"/>
          <p14:tracePt t="72907" x="2668588" y="5905500"/>
          <p14:tracePt t="73532" x="2668588" y="5915025"/>
          <p14:tracePt t="73541" x="2684463" y="5915025"/>
          <p14:tracePt t="73547" x="2684463" y="5922963"/>
          <p14:tracePt t="73554" x="2693988" y="5922963"/>
          <p14:tracePt t="73561" x="2701925" y="5932488"/>
          <p14:tracePt t="73569" x="2709863" y="5940425"/>
          <p14:tracePt t="73577" x="2719388" y="5940425"/>
          <p14:tracePt t="73585" x="2735263" y="5965825"/>
          <p14:tracePt t="73593" x="2744788" y="5973763"/>
          <p14:tracePt t="73601" x="2760663" y="5999163"/>
          <p14:tracePt t="73610" x="2760663" y="6008688"/>
          <p14:tracePt t="73617" x="2760663" y="6034088"/>
          <p14:tracePt t="73627" x="2760663" y="6042025"/>
          <p14:tracePt t="73633" x="2760663" y="6067425"/>
          <p14:tracePt t="73644" x="2760663" y="6084888"/>
          <p14:tracePt t="73649" x="2760663" y="6092825"/>
          <p14:tracePt t="73660" x="2770188" y="6102350"/>
          <p14:tracePt t="73665" x="2770188" y="6110288"/>
          <p14:tracePt t="73737" x="2770188" y="6127750"/>
          <p14:tracePt t="73753" x="2770188" y="6135688"/>
          <p14:tracePt t="73761" x="2770188" y="6143625"/>
          <p14:tracePt t="73769" x="2770188" y="6161088"/>
          <p14:tracePt t="73785" x="2778125" y="6178550"/>
          <p14:tracePt t="73801" x="2786063" y="6186488"/>
          <p14:tracePt t="73843" x="2795588" y="6194425"/>
          <p14:tracePt t="73849" x="2803525" y="6203950"/>
          <p14:tracePt t="73859" x="2803525" y="6211888"/>
          <p14:tracePt t="73865" x="2828925" y="6211888"/>
          <p14:tracePt t="73877" x="2854325" y="6211888"/>
          <p14:tracePt t="73881" x="2863850" y="6211888"/>
          <p14:tracePt t="73894" x="2879725" y="6211888"/>
          <p14:tracePt t="73910" x="2889250" y="6211888"/>
          <p14:tracePt t="73921" x="2897188" y="6211888"/>
          <p14:tracePt t="73937" x="2914650" y="6221413"/>
          <p14:tracePt t="73960" x="2914650" y="6229350"/>
          <p14:tracePt t="73969" x="2922588" y="6229350"/>
          <p14:tracePt t="73977" x="2940050" y="6229350"/>
          <p14:tracePt t="73985" x="2955925" y="6229350"/>
          <p14:tracePt t="73993" x="2998788" y="6229350"/>
          <p14:tracePt t="74001" x="3049588" y="6229350"/>
          <p14:tracePt t="74010" x="3074988" y="6229350"/>
          <p14:tracePt t="74017" x="3100388" y="6237288"/>
          <p14:tracePt t="74026" x="3117850" y="6246813"/>
          <p14:tracePt t="74033" x="3135313" y="6254750"/>
          <p14:tracePt t="74043" x="3152775" y="6254750"/>
          <p14:tracePt t="74049" x="3178175" y="6272213"/>
          <p14:tracePt t="74060" x="3186113" y="6272213"/>
          <p14:tracePt t="74065" x="3194050" y="6272213"/>
          <p14:tracePt t="74077" x="3203575" y="6280150"/>
          <p14:tracePt t="74093" x="3203575" y="6288088"/>
          <p14:tracePt t="74113" x="3211513" y="6288088"/>
          <p14:tracePt t="74121" x="3219450" y="6297613"/>
          <p14:tracePt t="74129" x="3228975" y="6297613"/>
          <p14:tracePt t="74137" x="3254375" y="6305550"/>
          <p14:tracePt t="74145" x="3313113" y="6313488"/>
          <p14:tracePt t="74153" x="3355975" y="6313488"/>
          <p14:tracePt t="74161" x="3414713" y="6323013"/>
          <p14:tracePt t="74169" x="3457575" y="6323013"/>
          <p14:tracePt t="74177" x="3517900" y="6348413"/>
          <p14:tracePt t="74185" x="3568700" y="6356350"/>
          <p14:tracePt t="74193" x="3594100" y="6356350"/>
          <p14:tracePt t="74201" x="3636963" y="6365875"/>
          <p14:tracePt t="74210" x="3670300" y="6365875"/>
          <p14:tracePt t="74217" x="3703638" y="6365875"/>
          <p14:tracePt t="74227" x="3746500" y="6365875"/>
          <p14:tracePt t="74233" x="3789363" y="6365875"/>
          <p14:tracePt t="74243" x="3848100" y="6373813"/>
          <p14:tracePt t="74249" x="3908425" y="6391275"/>
          <p14:tracePt t="74260" x="3967163" y="6399213"/>
          <p14:tracePt t="74265" x="4044950" y="6416675"/>
          <p14:tracePt t="74277" x="4121150" y="6424613"/>
          <p14:tracePt t="74281" x="4205288" y="6424613"/>
          <p14:tracePt t="74292" x="4273550" y="6442075"/>
          <p14:tracePt t="74297" x="4367213" y="6457950"/>
          <p14:tracePt t="74308" x="4418013" y="6457950"/>
          <p14:tracePt t="74313" x="4476750" y="6467475"/>
          <p14:tracePt t="74321" x="4537075" y="6467475"/>
          <p14:tracePt t="74329" x="4613275" y="6467475"/>
          <p14:tracePt t="74337" x="4699000" y="6467475"/>
          <p14:tracePt t="74345" x="4808538" y="6467475"/>
          <p14:tracePt t="74353" x="4935538" y="6467475"/>
          <p14:tracePt t="74361" x="5029200" y="6467475"/>
          <p14:tracePt t="74369" x="5148263" y="6467475"/>
          <p14:tracePt t="74377" x="5276850" y="6500813"/>
          <p14:tracePt t="74385" x="5360988" y="6510338"/>
          <p14:tracePt t="74393" x="5462588" y="6510338"/>
          <p14:tracePt t="74401" x="5530850" y="6526213"/>
          <p14:tracePt t="74410" x="5607050" y="6526213"/>
          <p14:tracePt t="74417" x="5649913" y="6535738"/>
          <p14:tracePt t="74426" x="5692775" y="6535738"/>
          <p14:tracePt t="74433" x="5751513" y="6535738"/>
          <p14:tracePt t="74443" x="5811838" y="6535738"/>
          <p14:tracePt t="74449" x="5870575" y="6535738"/>
          <p14:tracePt t="74460" x="5956300" y="6535738"/>
          <p14:tracePt t="74465" x="6015038" y="6535738"/>
          <p14:tracePt t="74477" x="6065838" y="6535738"/>
          <p14:tracePt t="74481" x="6151563" y="6535738"/>
          <p14:tracePt t="74493" x="6210300" y="6535738"/>
          <p14:tracePt t="74497" x="6311900" y="6535738"/>
          <p14:tracePt t="74510" x="6380163" y="6535738"/>
          <p14:tracePt t="74514" x="6465888" y="6535738"/>
          <p14:tracePt t="74521" x="6542088" y="6535738"/>
          <p14:tracePt t="74529" x="6626225" y="6535738"/>
          <p14:tracePt t="74537" x="6678613" y="6535738"/>
          <p14:tracePt t="74545" x="6737350" y="6535738"/>
          <p14:tracePt t="74553" x="6823075" y="6535738"/>
          <p14:tracePt t="74561" x="6864350" y="6535738"/>
          <p14:tracePt t="74569" x="6942138" y="6535738"/>
          <p14:tracePt t="74577" x="7008813" y="6535738"/>
          <p14:tracePt t="74585" x="7085013" y="6526213"/>
          <p14:tracePt t="74593" x="7127875" y="6510338"/>
          <p14:tracePt t="74601" x="7221538" y="6492875"/>
          <p14:tracePt t="74610" x="7264400" y="6475413"/>
          <p14:tracePt t="74617" x="7281863" y="6475413"/>
          <p14:tracePt t="74626" x="7323138" y="6450013"/>
          <p14:tracePt t="74633" x="7332663" y="6450013"/>
          <p14:tracePt t="74644" x="7358063" y="6442075"/>
          <p14:tracePt t="74660" x="7366000" y="6442075"/>
          <p14:tracePt t="74665" x="7383463" y="6424613"/>
          <p14:tracePt t="74676" x="7416800" y="6407150"/>
          <p14:tracePt t="74681" x="7467600" y="6399213"/>
          <p14:tracePt t="74693" x="7518400" y="6365875"/>
          <p14:tracePt t="74697" x="7596188" y="6323013"/>
          <p14:tracePt t="74708" x="7621588" y="6305550"/>
          <p14:tracePt t="74714" x="7637463" y="6288088"/>
          <p14:tracePt t="74721" x="7646988" y="6280150"/>
          <p14:tracePt t="74737" x="7646988" y="6272213"/>
          <p14:tracePt t="74745" x="7629525" y="6237288"/>
          <p14:tracePt t="74754" x="7604125" y="6237288"/>
          <p14:tracePt t="74761" x="7561263" y="6229350"/>
          <p14:tracePt t="74769" x="7493000" y="6203950"/>
          <p14:tracePt t="74777" x="7434263" y="6194425"/>
          <p14:tracePt t="74785" x="7373938" y="6178550"/>
          <p14:tracePt t="74793" x="7340600" y="6153150"/>
          <p14:tracePt t="74801" x="7297738" y="6143625"/>
          <p14:tracePt t="74810" x="7256463" y="6143625"/>
          <p14:tracePt t="74817" x="7204075" y="6135688"/>
          <p14:tracePt t="74826" x="7137400" y="6135688"/>
          <p14:tracePt t="74833" x="7051675" y="6135688"/>
          <p14:tracePt t="74843" x="6950075" y="6135688"/>
          <p14:tracePt t="74849" x="6848475" y="6135688"/>
          <p14:tracePt t="74860" x="6737350" y="6135688"/>
          <p14:tracePt t="74865" x="6635750" y="6135688"/>
          <p14:tracePt t="74876" x="6542088" y="6135688"/>
          <p14:tracePt t="74881" x="6423025" y="6135688"/>
          <p14:tracePt t="74893" x="6329363" y="6135688"/>
          <p14:tracePt t="74897" x="6202363" y="6153150"/>
          <p14:tracePt t="74910" x="6057900" y="6161088"/>
          <p14:tracePt t="74913" x="5930900" y="6178550"/>
          <p14:tracePt t="74923" x="5802313" y="6178550"/>
          <p14:tracePt t="74929" x="5692775" y="6178550"/>
          <p14:tracePt t="74937" x="5573713" y="6178550"/>
          <p14:tracePt t="74945" x="5480050" y="6178550"/>
          <p14:tracePt t="74961" x="5335588" y="6178550"/>
          <p14:tracePt t="74969" x="5310188" y="6178550"/>
          <p14:tracePt t="74977" x="5302250" y="6178550"/>
          <p14:tracePt t="74985" x="5284788" y="6178550"/>
          <p14:tracePt t="74993" x="5249863" y="6178550"/>
          <p14:tracePt t="75001" x="5191125" y="6178550"/>
          <p14:tracePt t="75010" x="5106988" y="6178550"/>
          <p14:tracePt t="75017" x="4987925" y="6178550"/>
          <p14:tracePt t="75026" x="4868863" y="6178550"/>
          <p14:tracePt t="75033" x="4724400" y="6178550"/>
          <p14:tracePt t="75043" x="4579938" y="6178550"/>
          <p14:tracePt t="75049" x="4460875" y="6178550"/>
          <p14:tracePt t="75060" x="4341813" y="6178550"/>
          <p14:tracePt t="75065" x="4230688" y="6178550"/>
          <p14:tracePt t="75076" x="4146550" y="6178550"/>
          <p14:tracePt t="75081" x="4086225" y="6178550"/>
          <p14:tracePt t="75093" x="4027488" y="6186488"/>
          <p14:tracePt t="75097" x="3992563" y="6203950"/>
          <p14:tracePt t="75110" x="3959225" y="6203950"/>
          <p14:tracePt t="75113" x="3941763" y="6211888"/>
          <p14:tracePt t="75121" x="3900488" y="6211888"/>
          <p14:tracePt t="75129" x="3873500" y="6221413"/>
          <p14:tracePt t="75137" x="3840163" y="6221413"/>
          <p14:tracePt t="75145" x="3789363" y="6229350"/>
          <p14:tracePt t="75153" x="3738563" y="6229350"/>
          <p14:tracePt t="75161" x="3695700" y="6229350"/>
          <p14:tracePt t="75169" x="3652838" y="6229350"/>
          <p14:tracePt t="75177" x="3619500" y="6229350"/>
          <p14:tracePt t="75185" x="3594100" y="6229350"/>
          <p14:tracePt t="75193" x="3559175" y="6229350"/>
          <p14:tracePt t="75201" x="3525838" y="6229350"/>
          <p14:tracePt t="75210" x="3508375" y="6229350"/>
          <p14:tracePt t="75217" x="3500438" y="6229350"/>
          <p14:tracePt t="75226" x="3492500" y="6229350"/>
          <p14:tracePt t="75233" x="3482975" y="6229350"/>
          <p14:tracePt t="75259" x="3475038" y="6229350"/>
          <p14:tracePt t="75265" x="3449638" y="6229350"/>
          <p14:tracePt t="75276" x="3432175" y="6229350"/>
          <p14:tracePt t="75281" x="3381375" y="6246813"/>
          <p14:tracePt t="75293" x="3355975" y="6246813"/>
          <p14:tracePt t="75297" x="3338513" y="6254750"/>
          <p14:tracePt t="75308" x="3330575" y="6254750"/>
          <p14:tracePt t="75313" x="3322638" y="6254750"/>
          <p14:tracePt t="75361" x="3313113" y="6254750"/>
          <p14:tracePt t="75369" x="3297238" y="6254750"/>
          <p14:tracePt t="75377" x="3254375" y="6262688"/>
          <p14:tracePt t="75385" x="3186113" y="6272213"/>
          <p14:tracePt t="75393" x="3109913" y="6297613"/>
          <p14:tracePt t="75401" x="3067050" y="6297613"/>
          <p14:tracePt t="75410" x="3033713" y="6297613"/>
          <p14:tracePt t="75417" x="2990850" y="6305550"/>
          <p14:tracePt t="75427" x="2930525" y="6313488"/>
          <p14:tracePt t="75433" x="2889250" y="6313488"/>
          <p14:tracePt t="75443" x="2854325" y="6313488"/>
          <p14:tracePt t="75449" x="2820988" y="6313488"/>
          <p14:tracePt t="75460" x="2786063" y="6313488"/>
          <p14:tracePt t="75465" x="2778125" y="6313488"/>
          <p14:tracePt t="75476" x="2770188" y="6313488"/>
          <p14:tracePt t="75493" x="2760663" y="6313488"/>
          <p14:tracePt t="75537" x="2744788" y="6313488"/>
          <p14:tracePt t="75545" x="2735263" y="6313488"/>
          <p14:tracePt t="75553" x="2709863" y="6313488"/>
          <p14:tracePt t="75561" x="2693988" y="6313488"/>
          <p14:tracePt t="75569" x="2676525" y="6313488"/>
          <p14:tracePt t="75577" x="2659063" y="6313488"/>
          <p14:tracePt t="75585" x="2651125" y="6313488"/>
          <p14:tracePt t="75709" x="2659063" y="6313488"/>
          <p14:tracePt t="75717" x="2676525" y="6313488"/>
          <p14:tracePt t="75725" x="2709863" y="6313488"/>
          <p14:tracePt t="75732" x="2735263" y="6313488"/>
          <p14:tracePt t="75738" x="2744788" y="6313488"/>
          <p14:tracePt t="75745" x="2752725" y="6313488"/>
          <p14:tracePt t="75754" x="2770188" y="6313488"/>
          <p14:tracePt t="75793" x="2778125" y="6313488"/>
          <p14:tracePt t="75810" x="2786063" y="6313488"/>
          <p14:tracePt t="75826" x="2803525" y="6313488"/>
          <p14:tracePt t="75843" x="2811463" y="6313488"/>
          <p14:tracePt t="75849" x="2820988" y="6305550"/>
          <p14:tracePt t="75881" x="2828925" y="6305550"/>
          <p14:tracePt t="75891" x="2828925" y="6297613"/>
          <p14:tracePt t="75897" x="2828925" y="6280150"/>
          <p14:tracePt t="75914" x="2828925" y="6272213"/>
          <p14:tracePt t="75922" x="2828925" y="6254750"/>
          <p14:tracePt t="75929" x="2820988" y="6229350"/>
          <p14:tracePt t="75937" x="2811463" y="6221413"/>
          <p14:tracePt t="75945" x="2803525" y="6211888"/>
          <p14:tracePt t="75961" x="2786063" y="6186488"/>
          <p14:tracePt t="75969" x="2760663" y="6169025"/>
          <p14:tracePt t="75977" x="2752725" y="6169025"/>
          <p14:tracePt t="75993" x="2752725" y="6161088"/>
          <p14:tracePt t="76017" x="2735263" y="6153150"/>
          <p14:tracePt t="76043" x="2727325" y="6153150"/>
          <p14:tracePt t="76050" x="2727325" y="6143625"/>
          <p14:tracePt t="76076" x="2719388" y="6143625"/>
          <p14:tracePt t="76091" x="2709863" y="6143625"/>
          <p14:tracePt t="76146" x="2701925" y="6143625"/>
          <p14:tracePt t="76161" x="2676525" y="6143625"/>
          <p14:tracePt t="76185" x="2668588" y="6153150"/>
          <p14:tracePt t="76193" x="2659063" y="6161088"/>
          <p14:tracePt t="76201" x="2659063" y="6169025"/>
          <p14:tracePt t="76210" x="2651125" y="6178550"/>
          <p14:tracePt t="76217" x="2651125" y="6186488"/>
          <p14:tracePt t="76226" x="2641600" y="6203950"/>
          <p14:tracePt t="76233" x="2633663" y="6221413"/>
          <p14:tracePt t="76243" x="2633663" y="6229350"/>
          <p14:tracePt t="76249" x="2633663" y="6237288"/>
          <p14:tracePt t="76260" x="2633663" y="6246813"/>
          <p14:tracePt t="76265" x="2633663" y="6254750"/>
          <p14:tracePt t="76277" x="2633663" y="6262688"/>
          <p14:tracePt t="76281" x="2633663" y="6272213"/>
          <p14:tracePt t="76293" x="2633663" y="6288088"/>
          <p14:tracePt t="76309" x="2633663" y="6297613"/>
          <p14:tracePt t="76313" x="2633663" y="6305550"/>
          <p14:tracePt t="76322" x="2641600" y="6323013"/>
          <p14:tracePt t="76329" x="2651125" y="6338888"/>
          <p14:tracePt t="76337" x="2668588" y="6356350"/>
          <p14:tracePt t="76345" x="2668588" y="6365875"/>
          <p14:tracePt t="76353" x="2684463" y="6373813"/>
          <p14:tracePt t="76361" x="2693988" y="6381750"/>
          <p14:tracePt t="76369" x="2701925" y="6381750"/>
          <p14:tracePt t="76377" x="2727325" y="6391275"/>
          <p14:tracePt t="76385" x="2744788" y="6391275"/>
          <p14:tracePt t="76393" x="2760663" y="6391275"/>
          <p14:tracePt t="76401" x="2795588" y="6391275"/>
          <p14:tracePt t="76409" x="2803525" y="6391275"/>
          <p14:tracePt t="76417" x="2820988" y="6391275"/>
          <p14:tracePt t="76426" x="2828925" y="6391275"/>
          <p14:tracePt t="76433" x="2838450" y="6381750"/>
          <p14:tracePt t="76444" x="2854325" y="6365875"/>
          <p14:tracePt t="76449" x="2854325" y="6348413"/>
          <p14:tracePt t="76460" x="2854325" y="6305550"/>
          <p14:tracePt t="76465" x="2854325" y="6262688"/>
          <p14:tracePt t="76476" x="2846388" y="6237288"/>
          <p14:tracePt t="76481" x="2820988" y="6203950"/>
          <p14:tracePt t="76493" x="2820988" y="6194425"/>
          <p14:tracePt t="76545" x="2795588" y="6194425"/>
          <p14:tracePt t="76554" x="2786063" y="6194425"/>
          <p14:tracePt t="76569" x="2752725" y="6194425"/>
          <p14:tracePt t="76685" x="2752725" y="6203950"/>
          <p14:tracePt t="76695" x="2795588" y="6221413"/>
          <p14:tracePt t="76700" x="2854325" y="6246813"/>
          <p14:tracePt t="76708" x="2914650" y="6246813"/>
          <p14:tracePt t="76714" x="2940050" y="6254750"/>
          <p14:tracePt t="76722" x="2947988" y="6254750"/>
          <p14:tracePt t="76729" x="2990850" y="6262688"/>
          <p14:tracePt t="76737" x="3024188" y="6272213"/>
          <p14:tracePt t="76745" x="3074988" y="6288088"/>
          <p14:tracePt t="76753" x="3092450" y="6297613"/>
          <p14:tracePt t="76761" x="3100388" y="6305550"/>
          <p14:tracePt t="76769" x="3117850" y="6313488"/>
          <p14:tracePt t="76777" x="3152775" y="6313488"/>
          <p14:tracePt t="76793" x="3168650" y="6338888"/>
          <p14:tracePt t="76810" x="3168650" y="6348413"/>
          <p14:tracePt t="76817" x="3186113" y="6365875"/>
          <p14:tracePt t="76826" x="3194050" y="6365875"/>
          <p14:tracePt t="76833" x="3194050" y="6373813"/>
          <p14:tracePt t="76843" x="3211513" y="6391275"/>
          <p14:tracePt t="76849" x="3228975" y="6399213"/>
          <p14:tracePt t="76860" x="3228975" y="6407150"/>
          <p14:tracePt t="76865" x="3244850" y="6416675"/>
          <p14:tracePt t="76877" x="3270250" y="6432550"/>
          <p14:tracePt t="76881" x="3287713" y="6442075"/>
          <p14:tracePt t="76897" x="3313113" y="6450013"/>
          <p14:tracePt t="76953" x="3313113" y="6457950"/>
          <p14:tracePt t="76961" x="3322638" y="6467475"/>
          <p14:tracePt t="76985" x="3330575" y="6467475"/>
          <p14:tracePt t="76993" x="3348038" y="6483350"/>
          <p14:tracePt t="77010" x="3355975" y="6492875"/>
          <p14:tracePt t="77017" x="3363913" y="6492875"/>
          <p14:tracePt t="77026" x="3363913" y="6500813"/>
          <p14:tracePt t="77033" x="3373438" y="6500813"/>
          <p14:tracePt t="77043" x="3389313" y="6510338"/>
          <p14:tracePt t="77065" x="3389313" y="6518275"/>
          <p14:tracePt t="77081" x="3432175" y="6535738"/>
          <p14:tracePt t="77093" x="3449638" y="6535738"/>
          <p14:tracePt t="77097" x="3457575" y="6543675"/>
          <p14:tracePt t="77107" x="3492500" y="6543675"/>
          <p14:tracePt t="77113" x="3517900" y="6543675"/>
          <p14:tracePt t="77124" x="3533775" y="6551613"/>
          <p14:tracePt t="77130" x="3543300" y="6551613"/>
          <p14:tracePt t="77137" x="3576638" y="6551613"/>
          <p14:tracePt t="77145" x="3586163" y="6551613"/>
          <p14:tracePt t="77153" x="3602038" y="6569075"/>
          <p14:tracePt t="77161" x="3619500" y="6569075"/>
          <p14:tracePt t="77169" x="3636963" y="6569075"/>
          <p14:tracePt t="77177" x="3644900" y="6569075"/>
          <p14:tracePt t="77185" x="3662363" y="6577013"/>
          <p14:tracePt t="77193" x="3670300" y="6577013"/>
          <p14:tracePt t="77201" x="3678238" y="6577013"/>
          <p14:tracePt t="77210" x="3687763" y="6577013"/>
          <p14:tracePt t="77217" x="3695700" y="6577013"/>
          <p14:tracePt t="77227" x="3703638" y="6577013"/>
          <p14:tracePt t="77289" x="3713163" y="6577013"/>
          <p14:tracePt t="77297" x="3729038" y="6577013"/>
          <p14:tracePt t="77307" x="3738563" y="6577013"/>
          <p14:tracePt t="77314" x="3763963" y="6577013"/>
          <p14:tracePt t="77324" x="3771900" y="6577013"/>
          <p14:tracePt t="77410" x="3781425" y="6577013"/>
          <p14:tracePt t="77434" x="3797300" y="6577013"/>
          <p14:tracePt t="77450" x="3806825" y="6569075"/>
          <p14:tracePt t="77466" x="3806825" y="6561138"/>
          <p14:tracePt t="77476" x="3806825" y="6551613"/>
          <p14:tracePt t="77482" x="3806825" y="6543675"/>
          <p14:tracePt t="77494" x="3806825" y="6526213"/>
          <p14:tracePt t="77508" x="3806825" y="6518275"/>
          <p14:tracePt t="77514" x="3806825" y="6510338"/>
          <p14:tracePt t="77524" x="3806825" y="6492875"/>
          <p14:tracePt t="77537" x="3806825" y="6475413"/>
          <p14:tracePt t="77546" x="3806825" y="6467475"/>
          <p14:tracePt t="77569" x="3797300" y="6467475"/>
          <p14:tracePt t="77577" x="3789363" y="6457950"/>
          <p14:tracePt t="77601" x="3789363" y="6450013"/>
          <p14:tracePt t="77617" x="3781425" y="6432550"/>
          <p14:tracePt t="77627" x="3771900" y="6424613"/>
          <p14:tracePt t="77633" x="3763963" y="6424613"/>
          <p14:tracePt t="77643" x="3756025" y="6416675"/>
          <p14:tracePt t="77649" x="3746500" y="6399213"/>
          <p14:tracePt t="77660" x="3729038" y="6391275"/>
          <p14:tracePt t="77665" x="3703638" y="6391275"/>
          <p14:tracePt t="77677" x="3695700" y="6373813"/>
          <p14:tracePt t="77681" x="3678238" y="6373813"/>
          <p14:tracePt t="77693" x="3670300" y="6365875"/>
          <p14:tracePt t="77697" x="3644900" y="6356350"/>
          <p14:tracePt t="77709" x="3636963" y="6356350"/>
          <p14:tracePt t="77713" x="3619500" y="6348413"/>
          <p14:tracePt t="77723" x="3594100" y="6348413"/>
          <p14:tracePt t="77729" x="3568700" y="6330950"/>
          <p14:tracePt t="77737" x="3551238" y="6330950"/>
          <p14:tracePt t="77745" x="3517900" y="6330950"/>
          <p14:tracePt t="77754" x="3482975" y="6323013"/>
          <p14:tracePt t="77761" x="3441700" y="6323013"/>
          <p14:tracePt t="77769" x="3406775" y="6323013"/>
          <p14:tracePt t="77777" x="3389313" y="6323013"/>
          <p14:tracePt t="77785" x="3373438" y="6323013"/>
          <p14:tracePt t="77793" x="3355975" y="6323013"/>
          <p14:tracePt t="77865" x="3348038" y="6323013"/>
          <p14:tracePt t="77875" x="3389313" y="6356350"/>
          <p14:tracePt t="77881" x="3432175" y="6373813"/>
          <p14:tracePt t="77891" x="3457575" y="6381750"/>
          <p14:tracePt t="77897" x="3500438" y="6399213"/>
          <p14:tracePt t="77909" x="3525838" y="6416675"/>
          <p14:tracePt t="77913" x="3551238" y="6416675"/>
          <p14:tracePt t="77924" x="3586163" y="6424613"/>
          <p14:tracePt t="77929" x="3602038" y="6432550"/>
          <p14:tracePt t="77937" x="3619500" y="6432550"/>
          <p14:tracePt t="77945" x="3644900" y="6442075"/>
          <p14:tracePt t="77962" x="3678238" y="6450013"/>
          <p14:tracePt t="77969" x="3703638" y="6457950"/>
          <p14:tracePt t="77977" x="3738563" y="6467475"/>
          <p14:tracePt t="77985" x="3756025" y="6475413"/>
          <p14:tracePt t="77993" x="3763963" y="6475413"/>
          <p14:tracePt t="78001" x="3781425" y="6483350"/>
          <p14:tracePt t="78010" x="3789363" y="6492875"/>
          <p14:tracePt t="78033" x="3797300" y="6492875"/>
          <p14:tracePt t="78130" x="3806825" y="6500813"/>
          <p14:tracePt t="78748" x="3789363" y="6492875"/>
          <p14:tracePt t="78757" x="3771900" y="6483350"/>
          <p14:tracePt t="78764" x="3771900" y="6475413"/>
          <p14:tracePt t="78770" x="3746500" y="6467475"/>
          <p14:tracePt t="78778" x="3746500" y="6457950"/>
          <p14:tracePt t="78785" x="3738563" y="6457950"/>
          <p14:tracePt t="78817" x="3729038" y="6457950"/>
          <p14:tracePt t="78865" x="3721100" y="6450013"/>
          <p14:tracePt t="78875" x="3687763" y="6442075"/>
          <p14:tracePt t="78881" x="3619500" y="6407150"/>
          <p14:tracePt t="78891" x="3551238" y="6399213"/>
          <p14:tracePt t="78897" x="3449638" y="6391275"/>
          <p14:tracePt t="78907" x="3363913" y="6391275"/>
          <p14:tracePt t="78914" x="3322638" y="6391275"/>
          <p14:tracePt t="78924" x="3297238" y="6391275"/>
          <p14:tracePt t="78929" x="3287713" y="6391275"/>
          <p14:tracePt t="78937" x="3287713" y="6381750"/>
          <p14:tracePt t="79025" x="3279775" y="6373813"/>
          <p14:tracePt t="79042" x="3270250" y="6373813"/>
          <p14:tracePt t="79082" x="3262313" y="6373813"/>
          <p14:tracePt t="79108" x="3236913" y="6373813"/>
          <p14:tracePt t="79138" x="3236913" y="6381750"/>
          <p14:tracePt t="79145" x="3219450" y="6391275"/>
          <p14:tracePt t="79154" x="3219450" y="6399213"/>
          <p14:tracePt t="79161" x="3219450" y="6424613"/>
          <p14:tracePt t="79169" x="3219450" y="6442075"/>
          <p14:tracePt t="79177" x="3219450" y="6467475"/>
          <p14:tracePt t="79185" x="3219450" y="6475413"/>
          <p14:tracePt t="79193" x="3236913" y="6510338"/>
          <p14:tracePt t="79201" x="3244850" y="6518275"/>
          <p14:tracePt t="79210" x="3270250" y="6535738"/>
          <p14:tracePt t="79217" x="3279775" y="6551613"/>
          <p14:tracePt t="79226" x="3287713" y="6551613"/>
          <p14:tracePt t="79233" x="3305175" y="6561138"/>
          <p14:tracePt t="79243" x="3313113" y="6569075"/>
          <p14:tracePt t="79249" x="3338513" y="6586538"/>
          <p14:tracePt t="79260" x="3355975" y="6594475"/>
          <p14:tracePt t="79265" x="3373438" y="6594475"/>
          <p14:tracePt t="79276" x="3389313" y="6594475"/>
          <p14:tracePt t="79281" x="3424238" y="6594475"/>
          <p14:tracePt t="79293" x="3457575" y="6594475"/>
          <p14:tracePt t="79297" x="3482975" y="6594475"/>
          <p14:tracePt t="79308" x="3500438" y="6594475"/>
          <p14:tracePt t="79313" x="3533775" y="6594475"/>
          <p14:tracePt t="79324" x="3559175" y="6594475"/>
          <p14:tracePt t="79330" x="3586163" y="6594475"/>
          <p14:tracePt t="79337" x="3619500" y="6594475"/>
          <p14:tracePt t="79346" x="3636963" y="6594475"/>
          <p14:tracePt t="79354" x="3652838" y="6594475"/>
          <p14:tracePt t="79369" x="3678238" y="6594475"/>
          <p14:tracePt t="79377" x="3687763" y="6602413"/>
          <p14:tracePt t="79385" x="3703638" y="6619875"/>
          <p14:tracePt t="79393" x="3729038" y="6627813"/>
          <p14:tracePt t="79410" x="3738563" y="6627813"/>
          <p14:tracePt t="79417" x="3756025" y="6637338"/>
          <p14:tracePt t="79426" x="3763963" y="6637338"/>
          <p14:tracePt t="79433" x="3781425" y="6637338"/>
          <p14:tracePt t="79443" x="3797300" y="6645275"/>
          <p14:tracePt t="79449" x="3822700" y="6662738"/>
          <p14:tracePt t="79459" x="3840163" y="6662738"/>
          <p14:tracePt t="79476" x="3883025" y="6670675"/>
          <p14:tracePt t="79481" x="3890963" y="6680200"/>
          <p14:tracePt t="79493" x="3908425" y="6680200"/>
          <p14:tracePt t="79497" x="3933825" y="6680200"/>
          <p14:tracePt t="79509" x="3941763" y="6696075"/>
          <p14:tracePt t="79538" x="3951288" y="6696075"/>
          <p14:tracePt t="79554" x="3967163" y="6696075"/>
          <p14:tracePt t="79569" x="3967163" y="6705600"/>
          <p14:tracePt t="79585" x="3976688" y="6705600"/>
          <p14:tracePt t="79593" x="3992563" y="6705600"/>
          <p14:tracePt t="79601" x="4002088" y="6705600"/>
          <p14:tracePt t="79610" x="4017963" y="6705600"/>
          <p14:tracePt t="79617" x="4052888" y="6705600"/>
          <p14:tracePt t="79626" x="4070350" y="6705600"/>
          <p14:tracePt t="79633" x="4086225" y="6705600"/>
          <p14:tracePt t="79643" x="4121150" y="6705600"/>
          <p14:tracePt t="79649" x="4129088" y="6705600"/>
          <p14:tracePt t="79659" x="4154488" y="6705600"/>
          <p14:tracePt t="79665" x="4162425" y="6705600"/>
          <p14:tracePt t="79676" x="4162425" y="6696075"/>
          <p14:tracePt t="79693" x="4162425" y="6688138"/>
          <p14:tracePt t="79697" x="4162425" y="6680200"/>
          <p14:tracePt t="79709" x="4162425" y="6670675"/>
          <p14:tracePt t="79713" x="4162425" y="6662738"/>
          <p14:tracePt t="79724" x="4162425" y="6637338"/>
          <p14:tracePt t="79729" x="4162425" y="6619875"/>
          <p14:tracePt t="79737" x="4162425" y="6594475"/>
          <p14:tracePt t="79745" x="4162425" y="6569075"/>
          <p14:tracePt t="79754" x="4162425" y="6551613"/>
          <p14:tracePt t="79769" x="4162425" y="6535738"/>
          <p14:tracePt t="79777" x="4162425" y="6526213"/>
          <p14:tracePt t="79801" x="4162425" y="6518275"/>
          <p14:tracePt t="79817" x="4162425" y="6500813"/>
          <p14:tracePt t="79842" x="4162425" y="6492875"/>
          <p14:tracePt t="79849" x="4162425" y="6475413"/>
          <p14:tracePt t="79860" x="4154488" y="6467475"/>
          <p14:tracePt t="79865" x="4146550" y="6457950"/>
          <p14:tracePt t="79876" x="4137025" y="6450013"/>
          <p14:tracePt t="79893" x="4129088" y="6442075"/>
          <p14:tracePt t="79909" x="4111625" y="6442075"/>
          <p14:tracePt t="79913" x="4103688" y="6432550"/>
          <p14:tracePt t="79924" x="4095750" y="6416675"/>
          <p14:tracePt t="79937" x="4086225" y="6416675"/>
          <p14:tracePt t="79945" x="4070350" y="6399213"/>
          <p14:tracePt t="79961" x="4052888" y="6391275"/>
          <p14:tracePt t="79977" x="4044950" y="6391275"/>
          <p14:tracePt t="79985" x="4027488" y="6381750"/>
          <p14:tracePt t="79993" x="3992563" y="6381750"/>
          <p14:tracePt t="80001" x="3959225" y="6373813"/>
          <p14:tracePt t="80010" x="3925888" y="6373813"/>
          <p14:tracePt t="80017" x="3890963" y="6356350"/>
          <p14:tracePt t="80026" x="3873500" y="6356350"/>
          <p14:tracePt t="80033" x="3865563" y="6356350"/>
          <p14:tracePt t="80121" x="3857625" y="6356350"/>
          <p14:tracePt t="80130" x="3840163" y="6356350"/>
          <p14:tracePt t="80137" x="3832225" y="6356350"/>
          <p14:tracePt t="80161" x="3814763" y="6356350"/>
          <p14:tracePt t="80169" x="3806825" y="6356350"/>
          <p14:tracePt t="80177" x="3797300" y="6356350"/>
          <p14:tracePt t="80185" x="3771900" y="6365875"/>
          <p14:tracePt t="80193" x="3756025" y="6373813"/>
          <p14:tracePt t="80201" x="3746500" y="6381750"/>
          <p14:tracePt t="80210" x="3729038" y="6399213"/>
          <p14:tracePt t="80226" x="3721100" y="6399213"/>
          <p14:tracePt t="80233" x="3713163" y="6407150"/>
          <p14:tracePt t="80249" x="3713163" y="6416675"/>
          <p14:tracePt t="80265" x="3695700" y="6442075"/>
          <p14:tracePt t="80276" x="3695700" y="6450013"/>
          <p14:tracePt t="80281" x="3695700" y="6457950"/>
          <p14:tracePt t="80293" x="3695700" y="6492875"/>
          <p14:tracePt t="80297" x="3695700" y="6500813"/>
          <p14:tracePt t="80309" x="3695700" y="6526213"/>
          <p14:tracePt t="80314" x="3703638" y="6551613"/>
          <p14:tracePt t="80324" x="3721100" y="6577013"/>
          <p14:tracePt t="80337" x="3729038" y="6586538"/>
          <p14:tracePt t="80345" x="3738563" y="6602413"/>
          <p14:tracePt t="80354" x="3746500" y="6602413"/>
          <p14:tracePt t="80361" x="3756025" y="6619875"/>
          <p14:tracePt t="80369" x="3771900" y="6627813"/>
          <p14:tracePt t="80377" x="3781425" y="6637338"/>
          <p14:tracePt t="80393" x="3789363" y="6637338"/>
          <p14:tracePt t="80401" x="3797300" y="6637338"/>
          <p14:tracePt t="80410" x="3806825" y="6645275"/>
          <p14:tracePt t="80417" x="3814763" y="6645275"/>
          <p14:tracePt t="80426" x="3822700" y="6654800"/>
          <p14:tracePt t="80443" x="3832225" y="6662738"/>
          <p14:tracePt t="80449" x="3840163" y="6662738"/>
          <p14:tracePt t="80460" x="3848100" y="6670675"/>
          <p14:tracePt t="80466" x="3865563" y="6680200"/>
          <p14:tracePt t="80481" x="3890963" y="6688138"/>
          <p14:tracePt t="80493" x="3908425" y="6688138"/>
          <p14:tracePt t="80497" x="3925888" y="6688138"/>
          <p14:tracePt t="80510" x="3951288" y="6705600"/>
          <p14:tracePt t="80513" x="3967163" y="6705600"/>
          <p14:tracePt t="80530" x="3976688" y="6705600"/>
          <p14:tracePt t="80545" x="3992563" y="6705600"/>
          <p14:tracePt t="80577" x="4002088" y="6705600"/>
          <p14:tracePt t="80585" x="4017963" y="6705600"/>
          <p14:tracePt t="80593" x="4035425" y="6705600"/>
          <p14:tracePt t="80601" x="4044950" y="6705600"/>
          <p14:tracePt t="80610" x="4052888" y="6705600"/>
          <p14:tracePt t="80617" x="4070350" y="6705600"/>
          <p14:tracePt t="80626" x="4086225" y="6705600"/>
          <p14:tracePt t="80643" x="4095750" y="6696075"/>
          <p14:tracePt t="80649" x="4111625" y="6688138"/>
          <p14:tracePt t="80665" x="4146550" y="6670675"/>
          <p14:tracePt t="80697" x="4154488" y="6662738"/>
          <p14:tracePt t="80724" x="4162425" y="6662738"/>
          <p14:tracePt t="80737" x="4162425" y="6654800"/>
          <p14:tracePt t="80754" x="4162425" y="6645275"/>
          <p14:tracePt t="80769" x="4171950" y="6645275"/>
          <p14:tracePt t="80777" x="4179888" y="6637338"/>
          <p14:tracePt t="80793" x="4187825" y="6627813"/>
          <p14:tracePt t="80809" x="4197350" y="6619875"/>
          <p14:tracePt t="80817" x="4197350" y="6611938"/>
          <p14:tracePt t="80826" x="4205288" y="6602413"/>
          <p14:tracePt t="80859" x="4205288" y="6586538"/>
          <p14:tracePt t="80865" x="4205288" y="6577013"/>
          <p14:tracePt t="80876" x="4205288" y="6569075"/>
          <p14:tracePt t="80881" x="4205288" y="6543675"/>
          <p14:tracePt t="80893" x="4205288" y="6535738"/>
          <p14:tracePt t="80910" x="4205288" y="6510338"/>
          <p14:tracePt t="80924" x="4197350" y="6500813"/>
          <p14:tracePt t="80930" x="4197350" y="6492875"/>
          <p14:tracePt t="80937" x="4179888" y="6475413"/>
          <p14:tracePt t="80945" x="4171950" y="6467475"/>
          <p14:tracePt t="80961" x="4129088" y="6442075"/>
          <p14:tracePt t="80977" x="4103688" y="6432550"/>
          <p14:tracePt t="80985" x="4086225" y="6432550"/>
          <p14:tracePt t="80993" x="4060825" y="6424613"/>
          <p14:tracePt t="81001" x="4035425" y="6424613"/>
          <p14:tracePt t="81009" x="4010025" y="6424613"/>
          <p14:tracePt t="81017" x="3967163" y="6424613"/>
          <p14:tracePt t="81026" x="3941763" y="6424613"/>
          <p14:tracePt t="81033" x="3900488" y="6424613"/>
          <p14:tracePt t="81043" x="3865563" y="6424613"/>
          <p14:tracePt t="81049" x="3857625" y="6424613"/>
          <p14:tracePt t="81059" x="3848100" y="6424613"/>
          <p14:tracePt t="81065" x="3840163" y="6424613"/>
          <p14:tracePt t="81108" x="3814763" y="6432550"/>
          <p14:tracePt t="81118" x="3806825" y="6442075"/>
          <p14:tracePt t="81123" x="3789363" y="6467475"/>
          <p14:tracePt t="81130" x="3771900" y="6500813"/>
          <p14:tracePt t="81138" x="3771900" y="6526213"/>
          <p14:tracePt t="81145" x="3763963" y="6569075"/>
          <p14:tracePt t="81153" x="3763963" y="6611938"/>
          <p14:tracePt t="81161" x="3763963" y="6637338"/>
          <p14:tracePt t="81177" x="3763963" y="6645275"/>
          <p14:tracePt t="81185" x="3763963" y="6654800"/>
          <p14:tracePt t="81193" x="3763963" y="6662738"/>
          <p14:tracePt t="81265" x="3746500" y="6670675"/>
          <p14:tracePt t="81273" x="3662363" y="6662738"/>
          <p14:tracePt t="81281" x="3611563" y="6662738"/>
          <p14:tracePt t="81293" x="3568700" y="6662738"/>
          <p14:tracePt t="81297" x="3551238" y="6662738"/>
          <p14:tracePt t="81308" x="3533775" y="6662738"/>
          <p14:tracePt t="81353" x="3525838" y="6662738"/>
          <p14:tracePt t="81361" x="3500438" y="6654800"/>
          <p14:tracePt t="81369" x="3492500" y="6654800"/>
          <p14:tracePt t="81377" x="3467100" y="6654800"/>
          <p14:tracePt t="81385" x="3449638" y="6637338"/>
          <p14:tracePt t="81393" x="3432175" y="6637338"/>
          <p14:tracePt t="81401" x="3424238" y="6637338"/>
          <p14:tracePt t="81473" x="3389313" y="6637338"/>
          <p14:tracePt t="81481" x="3348038" y="6637338"/>
          <p14:tracePt t="81492" x="3313113" y="6627813"/>
          <p14:tracePt t="81498" x="3244850" y="6611938"/>
          <p14:tracePt t="81508" x="3178175" y="6586538"/>
          <p14:tracePt t="81514" x="3109913" y="6577013"/>
          <p14:tracePt t="81524" x="3033713" y="6569075"/>
          <p14:tracePt t="81529" x="2973388" y="6535738"/>
          <p14:tracePt t="81538" x="2947988" y="6535738"/>
          <p14:tracePt t="81545" x="2914650" y="6526213"/>
          <p14:tracePt t="81561" x="2897188" y="6518275"/>
          <p14:tracePt t="81569" x="2871788" y="6518275"/>
          <p14:tracePt t="81593" x="2863850" y="6518275"/>
          <p14:tracePt t="81601" x="2854325" y="6518275"/>
          <p14:tracePt t="81610" x="2846388" y="6518275"/>
          <p14:tracePt t="81617" x="2828925" y="6518275"/>
          <p14:tracePt t="81860" x="2838450" y="6510338"/>
          <p14:tracePt t="81882" x="2838450" y="6500813"/>
          <p14:tracePt t="81897" x="2838450" y="6492875"/>
          <p14:tracePt t="81908" x="2828925" y="6483350"/>
          <p14:tracePt t="81930" x="2803525" y="6467475"/>
          <p14:tracePt t="81945" x="2795588" y="6467475"/>
          <p14:tracePt t="81961" x="2778125" y="6467475"/>
          <p14:tracePt t="81969" x="2778125" y="6457950"/>
          <p14:tracePt t="82009" x="2770188" y="6457950"/>
          <p14:tracePt t="82017" x="2760663" y="6457950"/>
          <p14:tracePt t="82026" x="2744788" y="6450013"/>
          <p14:tracePt t="82049" x="2727325" y="6450013"/>
          <p14:tracePt t="82059" x="2719388" y="6450013"/>
          <p14:tracePt t="82065" x="2709863" y="6450013"/>
          <p14:tracePt t="82076" x="2701925" y="6450013"/>
          <p14:tracePt t="82092" x="2684463" y="6450013"/>
          <p14:tracePt t="82097" x="2668588" y="6450013"/>
          <p14:tracePt t="82109" x="2651125" y="6450013"/>
          <p14:tracePt t="82126" x="2641600" y="6450013"/>
          <p14:tracePt t="82169" x="2633663" y="6450013"/>
          <p14:tracePt t="82185" x="2625725" y="6457950"/>
          <p14:tracePt t="82201" x="2625725" y="6467475"/>
          <p14:tracePt t="82209" x="2625725" y="6475413"/>
          <p14:tracePt t="82217" x="2625725" y="6483350"/>
          <p14:tracePt t="82226" x="2625725" y="6492875"/>
          <p14:tracePt t="82233" x="2625725" y="6500813"/>
          <p14:tracePt t="82242" x="2608263" y="6510338"/>
          <p14:tracePt t="82249" x="2608263" y="6526213"/>
          <p14:tracePt t="82265" x="2608263" y="6535738"/>
          <p14:tracePt t="82276" x="2608263" y="6561138"/>
          <p14:tracePt t="82281" x="2616200" y="6569075"/>
          <p14:tracePt t="82297" x="2625725" y="6577013"/>
          <p14:tracePt t="82313" x="2641600" y="6586538"/>
          <p14:tracePt t="82324" x="2659063" y="6594475"/>
          <p14:tracePt t="82330" x="2676525" y="6602413"/>
          <p14:tracePt t="82345" x="2684463" y="6611938"/>
          <p14:tracePt t="82353" x="2709863" y="6619875"/>
          <p14:tracePt t="82369" x="2719388" y="6627813"/>
          <p14:tracePt t="82377" x="2735263" y="6637338"/>
          <p14:tracePt t="82393" x="2735263" y="6645275"/>
          <p14:tracePt t="82409" x="2744788" y="6645275"/>
          <p14:tracePt t="82426" x="2752725" y="6645275"/>
          <p14:tracePt t="82433" x="2760663" y="6645275"/>
          <p14:tracePt t="82442" x="2770188" y="6645275"/>
          <p14:tracePt t="82449" x="2778125" y="6645275"/>
          <p14:tracePt t="82459" x="2795588" y="6645275"/>
          <p14:tracePt t="82465" x="2803525" y="6645275"/>
          <p14:tracePt t="82476" x="2811463" y="6637338"/>
          <p14:tracePt t="82482" x="2820988" y="6627813"/>
          <p14:tracePt t="82508" x="2820988" y="6611938"/>
          <p14:tracePt t="82513" x="2820988" y="6594475"/>
          <p14:tracePt t="82529" x="2820988" y="6569075"/>
          <p14:tracePt t="82537" x="2820988" y="6561138"/>
          <p14:tracePt t="82546" x="2820988" y="6535738"/>
          <p14:tracePt t="82553" x="2803525" y="6510338"/>
          <p14:tracePt t="82561" x="2803525" y="6492875"/>
          <p14:tracePt t="82569" x="2795588" y="6492875"/>
          <p14:tracePt t="82577" x="2795588" y="6475413"/>
          <p14:tracePt t="82586" x="2795588" y="6467475"/>
          <p14:tracePt t="82601" x="2786063" y="6467475"/>
          <p14:tracePt t="82625" x="2778125" y="6467475"/>
          <p14:tracePt t="82642" x="2770188" y="6457950"/>
          <p14:tracePt t="82675" x="2760663" y="6457950"/>
          <p14:tracePt t="82681" x="2752725" y="6450013"/>
          <p14:tracePt t="82697" x="2744788" y="6450013"/>
          <p14:tracePt t="82713" x="2727325" y="6450013"/>
          <p14:tracePt t="82724" x="2719388" y="6450013"/>
          <p14:tracePt t="82737" x="2709863" y="6450013"/>
          <p14:tracePt t="82746" x="2701925" y="6450013"/>
          <p14:tracePt t="82769" x="2676525" y="6450013"/>
          <p14:tracePt t="82777" x="2676525" y="6457950"/>
          <p14:tracePt t="82785" x="2668588" y="6467475"/>
          <p14:tracePt t="82841" x="2668588" y="6483350"/>
          <p14:tracePt t="86131" x="2676525" y="6492875"/>
          <p14:tracePt t="86139" x="2709863" y="6483350"/>
          <p14:tracePt t="86148" x="2752725" y="6450013"/>
          <p14:tracePt t="86154" x="2786063" y="6424613"/>
          <p14:tracePt t="86161" x="2820988" y="6399213"/>
          <p14:tracePt t="86170" x="2828925" y="6381750"/>
          <p14:tracePt t="86177" x="2854325" y="6356350"/>
          <p14:tracePt t="86185" x="2863850" y="6348413"/>
          <p14:tracePt t="86193" x="2863850" y="6338888"/>
          <p14:tracePt t="86265" x="2863850" y="6330950"/>
          <p14:tracePt t="86291" x="2863850" y="6305550"/>
          <p14:tracePt t="86313" x="2863850" y="6297613"/>
          <p14:tracePt t="86362" x="2863850" y="6288088"/>
          <p14:tracePt t="86377" x="2863850" y="6272213"/>
          <p14:tracePt t="86393" x="2863850" y="6262688"/>
          <p14:tracePt t="86401" x="2863850" y="6254750"/>
          <p14:tracePt t="86433" x="2854325" y="6246813"/>
          <p14:tracePt t="86441" x="2854325" y="6237288"/>
          <p14:tracePt t="86458" x="2846388" y="6229350"/>
          <p14:tracePt t="86465" x="2828925" y="6221413"/>
          <p14:tracePt t="86475" x="2820988" y="6221413"/>
          <p14:tracePt t="86481" x="2803525" y="6211888"/>
          <p14:tracePt t="86523" x="2803525" y="6203950"/>
          <p14:tracePt t="86545" x="2795588" y="6194425"/>
          <p14:tracePt t="86593" x="2786063" y="6194425"/>
          <p14:tracePt t="86601" x="2778125" y="6194425"/>
          <p14:tracePt t="86609" x="2770188" y="6194425"/>
          <p14:tracePt t="86617" x="2752725" y="6186488"/>
          <p14:tracePt t="86626" x="2744788" y="6169025"/>
          <p14:tracePt t="86633" x="2735263" y="6161088"/>
          <p14:tracePt t="86649" x="2727325" y="6161088"/>
          <p14:tracePt t="86659" x="2709863" y="6161088"/>
          <p14:tracePt t="86665" x="2676525" y="6153150"/>
          <p14:tracePt t="86681" x="2659063" y="6153150"/>
          <p14:tracePt t="86697" x="2651125" y="6153150"/>
          <p14:tracePt t="86709" x="2641600" y="6153150"/>
          <p14:tracePt t="86713" x="2633663" y="6153150"/>
          <p14:tracePt t="86726" x="2625725" y="6153150"/>
          <p14:tracePt t="86761" x="2616200" y="6153150"/>
          <p14:tracePt t="86770" x="2608263" y="6153150"/>
          <p14:tracePt t="86777" x="2600325" y="6153150"/>
          <p14:tracePt t="86785" x="2590800" y="6153150"/>
          <p14:tracePt t="86793" x="2582863" y="6153150"/>
          <p14:tracePt t="86801" x="2557463" y="6153150"/>
          <p14:tracePt t="86809" x="2549525" y="6153150"/>
          <p14:tracePt t="86817" x="2532063" y="6153150"/>
          <p14:tracePt t="86834" x="2514600" y="6153150"/>
          <p14:tracePt t="86842" x="2497138" y="6161088"/>
          <p14:tracePt t="86849" x="2489200" y="6178550"/>
          <p14:tracePt t="86859" x="2481263" y="6194425"/>
          <p14:tracePt t="86865" x="2471738" y="6203950"/>
          <p14:tracePt t="86875" x="2471738" y="6211888"/>
          <p14:tracePt t="86881" x="2471738" y="6229350"/>
          <p14:tracePt t="86897" x="2471738" y="6246813"/>
          <p14:tracePt t="86909" x="2471738" y="6254750"/>
          <p14:tracePt t="86913" x="2471738" y="6272213"/>
          <p14:tracePt t="86926" x="2471738" y="6288088"/>
          <p14:tracePt t="86929" x="2497138" y="6313488"/>
          <p14:tracePt t="86959" x="2532063" y="6330950"/>
          <p14:tracePt t="86961" x="2540000" y="6338888"/>
          <p14:tracePt t="86970" x="2557463" y="6348413"/>
          <p14:tracePt t="86977" x="2574925" y="6348413"/>
          <p14:tracePt t="86985" x="2608263" y="6381750"/>
          <p14:tracePt t="87001" x="2625725" y="6381750"/>
          <p14:tracePt t="87009" x="2633663" y="6391275"/>
          <p14:tracePt t="87017" x="2659063" y="6399213"/>
          <p14:tracePt t="87033" x="2668588" y="6399213"/>
          <p14:tracePt t="87042" x="2668588" y="6407150"/>
          <p14:tracePt t="87049" x="2676525" y="6416675"/>
          <p14:tracePt t="87059" x="2693988" y="6416675"/>
          <p14:tracePt t="87076" x="2701925" y="6424613"/>
          <p14:tracePt t="87082" x="2709863" y="6424613"/>
          <p14:tracePt t="87094" x="2719388" y="6424613"/>
          <p14:tracePt t="87100" x="2735263" y="6424613"/>
          <p14:tracePt t="87108" x="2760663" y="6424613"/>
          <p14:tracePt t="87126" x="2778125" y="6424613"/>
          <p14:tracePt t="87129" x="2795588" y="6424613"/>
          <p14:tracePt t="87139" x="2803525" y="6424613"/>
          <p14:tracePt t="87145" x="2811463" y="6424613"/>
          <p14:tracePt t="87178" x="2820988" y="6424613"/>
          <p14:tracePt t="87185" x="2820988" y="6407150"/>
          <p14:tracePt t="87193" x="2820988" y="6373813"/>
          <p14:tracePt t="87201" x="2820988" y="6348413"/>
          <p14:tracePt t="87209" x="2828925" y="6338888"/>
          <p14:tracePt t="87217" x="2828925" y="6330950"/>
          <p14:tracePt t="87233" x="2828925" y="6313488"/>
          <p14:tracePt t="87242" x="2828925" y="6305550"/>
          <p14:tracePt t="87249" x="2828925" y="6280150"/>
          <p14:tracePt t="87259" x="2828925" y="6262688"/>
          <p14:tracePt t="87265" x="2828925" y="6246813"/>
          <p14:tracePt t="87275" x="2828925" y="6237288"/>
          <p14:tracePt t="87281" x="2828925" y="6211888"/>
          <p14:tracePt t="87292" x="2828925" y="6203950"/>
          <p14:tracePt t="87314" x="2828925" y="6194425"/>
          <p14:tracePt t="87325" x="2828925" y="6186488"/>
          <p14:tracePt t="87340" x="2820988" y="6178550"/>
          <p14:tracePt t="87354" x="2811463" y="6161088"/>
          <p14:tracePt t="87370" x="2795588" y="6153150"/>
          <p14:tracePt t="87385" x="2786063" y="6153150"/>
          <p14:tracePt t="87393" x="2778125" y="6143625"/>
          <p14:tracePt t="87409" x="2770188" y="6135688"/>
          <p14:tracePt t="87433" x="2760663" y="6135688"/>
          <p14:tracePt t="87465" x="2752725" y="6135688"/>
          <p14:tracePt t="87491" x="2735263" y="6135688"/>
          <p14:tracePt t="87507" x="2709863" y="6135688"/>
          <p14:tracePt t="87524" x="2684463" y="6135688"/>
          <p14:tracePt t="87529" x="2676525" y="6135688"/>
          <p14:tracePt t="87539" x="2668588" y="6135688"/>
          <p14:tracePt t="87545" x="2651125" y="6135688"/>
          <p14:tracePt t="87569" x="2641600" y="6135688"/>
          <p14:tracePt t="87577" x="2633663" y="6135688"/>
          <p14:tracePt t="87593" x="2625725" y="6135688"/>
          <p14:tracePt t="87609" x="2616200" y="6135688"/>
          <p14:tracePt t="87633" x="2608263" y="6135688"/>
          <p14:tracePt t="87642" x="2600325" y="6135688"/>
          <p14:tracePt t="87665" x="2590800" y="6153150"/>
          <p14:tracePt t="87675" x="2582863" y="6161088"/>
          <p14:tracePt t="87692" x="2582863" y="6169025"/>
          <p14:tracePt t="87697" x="2582863" y="6178550"/>
          <p14:tracePt t="87709" x="2582863" y="6186488"/>
          <p14:tracePt t="87713" x="2582863" y="6203950"/>
          <p14:tracePt t="87725" x="2582863" y="6221413"/>
          <p14:tracePt t="87729" x="2590800" y="6229350"/>
          <p14:tracePt t="87740" x="2600325" y="6246813"/>
          <p14:tracePt t="87746" x="2608263" y="6262688"/>
          <p14:tracePt t="87753" x="2616200" y="6280150"/>
          <p14:tracePt t="87761" x="2625725" y="6280150"/>
          <p14:tracePt t="87769" x="2633663" y="6288088"/>
          <p14:tracePt t="87777" x="2651125" y="6305550"/>
          <p14:tracePt t="87785" x="2659063" y="6313488"/>
          <p14:tracePt t="87801" x="2676525" y="6323013"/>
          <p14:tracePt t="87809" x="2684463" y="6330950"/>
          <p14:tracePt t="87817" x="2693988" y="6330950"/>
          <p14:tracePt t="87825" x="2701925" y="6338888"/>
          <p14:tracePt t="87833" x="2709863" y="6348413"/>
          <p14:tracePt t="87842" x="2719388" y="6348413"/>
          <p14:tracePt t="87849" x="2727325" y="6356350"/>
          <p14:tracePt t="87859" x="2735263" y="6356350"/>
          <p14:tracePt t="87875" x="2744788" y="6356350"/>
          <p14:tracePt t="87881" x="2752725" y="6365875"/>
          <p14:tracePt t="87892" x="2770188" y="6373813"/>
          <p14:tracePt t="87908" x="2778125" y="6373813"/>
          <p14:tracePt t="87926" x="2786063" y="6381750"/>
          <p14:tracePt t="87940" x="2803525" y="6381750"/>
          <p14:tracePt t="87961" x="2820988" y="6373813"/>
          <p14:tracePt t="87977" x="2820988" y="6348413"/>
          <p14:tracePt t="87985" x="2828925" y="6313488"/>
          <p14:tracePt t="87993" x="2828925" y="6305550"/>
          <p14:tracePt t="88001" x="2828925" y="6280150"/>
          <p14:tracePt t="88009" x="2828925" y="6262688"/>
          <p14:tracePt t="88018" x="2828925" y="6246813"/>
          <p14:tracePt t="88026" x="2828925" y="6237288"/>
          <p14:tracePt t="88033" x="2828925" y="6229350"/>
          <p14:tracePt t="88066" x="2828925" y="6211888"/>
          <p14:tracePt t="88075" x="2811463" y="6194425"/>
          <p14:tracePt t="88113" x="2795588" y="6186488"/>
          <p14:tracePt t="88123" x="2770188" y="6178550"/>
          <p14:tracePt t="88138" x="2770188" y="6169025"/>
          <p14:tracePt t="88153" x="2760663" y="6161088"/>
          <p14:tracePt t="88170" x="2752725" y="6161088"/>
          <p14:tracePt t="88225" x="2735263" y="6161088"/>
          <p14:tracePt t="88233" x="2719388" y="6161088"/>
          <p14:tracePt t="88258" x="2709863" y="6161088"/>
          <p14:tracePt t="88265" x="2701925" y="6161088"/>
          <p14:tracePt t="88281" x="2684463" y="6169025"/>
          <p14:tracePt t="88308" x="2676525" y="6178550"/>
          <p14:tracePt t="88323" x="2668588" y="6178550"/>
          <p14:tracePt t="88329" x="2668588" y="6186488"/>
          <p14:tracePt t="88340" x="2668588" y="6194425"/>
          <p14:tracePt t="88353" x="2668588" y="6203950"/>
          <p14:tracePt t="88361" x="2668588" y="6211888"/>
          <p14:tracePt t="88369" x="2668588" y="6229350"/>
          <p14:tracePt t="88385" x="2668588" y="6237288"/>
          <p14:tracePt t="88394" x="2668588" y="6254750"/>
          <p14:tracePt t="88401" x="2668588" y="6262688"/>
          <p14:tracePt t="88409" x="2668588" y="6288088"/>
          <p14:tracePt t="88417" x="2668588" y="6305550"/>
          <p14:tracePt t="88425" x="2668588" y="6323013"/>
          <p14:tracePt t="88433" x="2668588" y="6338888"/>
          <p14:tracePt t="88442" x="2668588" y="6365875"/>
          <p14:tracePt t="88449" x="2676525" y="6381750"/>
          <p14:tracePt t="88458" x="2684463" y="6399213"/>
          <p14:tracePt t="88465" x="2693988" y="6407150"/>
          <p14:tracePt t="88475" x="2709863" y="6416675"/>
          <p14:tracePt t="88492" x="2727325" y="6424613"/>
          <p14:tracePt t="88529" x="2735263" y="6424613"/>
          <p14:tracePt t="88569" x="2744788" y="6424613"/>
          <p14:tracePt t="88577" x="2760663" y="6424613"/>
          <p14:tracePt t="88585" x="2760663" y="6407150"/>
          <p14:tracePt t="88593" x="2786063" y="6348413"/>
          <p14:tracePt t="88601" x="2795588" y="6313488"/>
          <p14:tracePt t="88609" x="2795588" y="6272213"/>
          <p14:tracePt t="88617" x="2795588" y="6211888"/>
          <p14:tracePt t="88625" x="2795588" y="6143625"/>
          <p14:tracePt t="88633" x="2795588" y="6059488"/>
          <p14:tracePt t="88642" x="2795588" y="5957888"/>
          <p14:tracePt t="88649" x="2795588" y="5897563"/>
          <p14:tracePt t="88658" x="2795588" y="5829300"/>
          <p14:tracePt t="88665" x="2803525" y="5745163"/>
          <p14:tracePt t="88675" x="2838450" y="5626100"/>
          <p14:tracePt t="88681" x="2854325" y="5472113"/>
          <p14:tracePt t="88692" x="2863850" y="5345113"/>
          <p14:tracePt t="88697" x="2871788" y="5243513"/>
          <p14:tracePt t="88709" x="2871788" y="5141913"/>
          <p14:tracePt t="88713" x="2897188" y="5081588"/>
          <p14:tracePt t="88723" x="2897188" y="5038725"/>
          <p14:tracePt t="88729" x="2897188" y="5022850"/>
          <p14:tracePt t="88740" x="2897188" y="4987925"/>
          <p14:tracePt t="88745" x="2897188" y="4972050"/>
          <p14:tracePt t="88753" x="2905125" y="4946650"/>
          <p14:tracePt t="88761" x="2914650" y="4903788"/>
          <p14:tracePt t="88769" x="2930525" y="4852988"/>
          <p14:tracePt t="88777" x="2940050" y="4810125"/>
          <p14:tracePt t="88785" x="2955925" y="4759325"/>
          <p14:tracePt t="88793" x="2973388" y="4657725"/>
          <p14:tracePt t="88801" x="2990850" y="4554538"/>
          <p14:tracePt t="88809" x="2990850" y="4486275"/>
          <p14:tracePt t="88817" x="2990850" y="4384675"/>
          <p14:tracePt t="88825" x="2990850" y="4291013"/>
          <p14:tracePt t="88834" x="2990850" y="4214813"/>
          <p14:tracePt t="88842" x="3008313" y="4171950"/>
          <p14:tracePt t="88849" x="3024188" y="4138613"/>
          <p14:tracePt t="88859" x="3059113" y="4087813"/>
          <p14:tracePt t="88865" x="3100388" y="4019550"/>
          <p14:tracePt t="88875" x="3127375" y="3994150"/>
          <p14:tracePt t="88881" x="3143250" y="3986213"/>
          <p14:tracePt t="88892" x="3152775" y="3976688"/>
          <p14:tracePt t="88909" x="3152775" y="3968750"/>
          <p14:tracePt t="88930" x="3152775" y="3960813"/>
          <p14:tracePt t="88959" x="3168650" y="3951288"/>
          <p14:tracePt t="88961" x="3186113" y="3943350"/>
          <p14:tracePt t="88969" x="3203575" y="3925888"/>
          <p14:tracePt t="88977" x="3203575" y="3917950"/>
          <p14:tracePt t="88985" x="3244850" y="3908425"/>
          <p14:tracePt t="88993" x="3254375" y="3900488"/>
          <p14:tracePt t="89001" x="3254375" y="3892550"/>
          <p14:tracePt t="89204" x="3254375" y="3900488"/>
          <p14:tracePt t="89213" x="3244850" y="3900488"/>
          <p14:tracePt t="89381" x="3219450" y="3900488"/>
          <p14:tracePt t="89390" x="3168650" y="3900488"/>
          <p14:tracePt t="89397" x="3049588" y="3900488"/>
          <p14:tracePt t="89402" x="2955925" y="3900488"/>
          <p14:tracePt t="89410" x="2828925" y="3900488"/>
          <p14:tracePt t="89417" x="2727325" y="3900488"/>
          <p14:tracePt t="89425" x="2659063" y="3900488"/>
          <p14:tracePt t="89433" x="2582863" y="3900488"/>
          <p14:tracePt t="89442" x="2540000" y="3900488"/>
          <p14:tracePt t="89529" x="2532063" y="3900488"/>
          <p14:tracePt t="89570" x="2524125" y="3900488"/>
          <p14:tracePt t="89577" x="2506663" y="3900488"/>
          <p14:tracePt t="89586" x="2497138" y="3900488"/>
          <p14:tracePt t="89593" x="2489200" y="3900488"/>
          <p14:tracePt t="89602" x="2481263" y="3900488"/>
          <p14:tracePt t="89610" x="2463800" y="3900488"/>
          <p14:tracePt t="89617" x="2438400" y="3900488"/>
          <p14:tracePt t="89626" x="2430463" y="3900488"/>
          <p14:tracePt t="89634" x="2420938" y="3900488"/>
          <p14:tracePt t="89642" x="2405063" y="3900488"/>
          <p14:tracePt t="89650" x="2387600" y="3900488"/>
          <p14:tracePt t="89659" x="2362200" y="3900488"/>
          <p14:tracePt t="89675" x="2327275" y="3900488"/>
          <p14:tracePt t="89681" x="2319338" y="3900488"/>
          <p14:tracePt t="89692" x="2301875" y="3900488"/>
          <p14:tracePt t="89769" x="2293938" y="3900488"/>
          <p14:tracePt t="89777" x="2286000" y="3900488"/>
          <p14:tracePt t="89785" x="2268538" y="3900488"/>
          <p14:tracePt t="89801" x="2260600" y="3900488"/>
          <p14:tracePt t="89906" x="2251075" y="3908425"/>
          <p14:tracePt t="89924" x="2251075" y="3925888"/>
          <p14:tracePt t="89938" x="2251075" y="3943350"/>
          <p14:tracePt t="89948" x="2251075" y="3951288"/>
          <p14:tracePt t="89954" x="2251075" y="3968750"/>
          <p14:tracePt t="89961" x="2251075" y="3986213"/>
          <p14:tracePt t="89969" x="2251075" y="3994150"/>
          <p14:tracePt t="89977" x="2260600" y="4011613"/>
          <p14:tracePt t="89985" x="2268538" y="4037013"/>
          <p14:tracePt t="89994" x="2268538" y="4044950"/>
          <p14:tracePt t="90001" x="2268538" y="4062413"/>
          <p14:tracePt t="90009" x="2276475" y="4070350"/>
          <p14:tracePt t="90017" x="2276475" y="4087813"/>
          <p14:tracePt t="90026" x="2276475" y="4105275"/>
          <p14:tracePt t="90033" x="2276475" y="4113213"/>
          <p14:tracePt t="90041" x="2276475" y="4130675"/>
          <p14:tracePt t="90049" x="2276475" y="4156075"/>
          <p14:tracePt t="90065" x="2293938" y="4181475"/>
          <p14:tracePt t="90081" x="2293938" y="4189413"/>
          <p14:tracePt t="90092" x="2293938" y="4197350"/>
          <p14:tracePt t="90097" x="2293938" y="4206875"/>
          <p14:tracePt t="90109" x="2293938" y="4214813"/>
          <p14:tracePt t="90125" x="2293938" y="4224338"/>
          <p14:tracePt t="90201" x="2293938" y="4232275"/>
          <p14:tracePt t="90317" x="2301875" y="4240213"/>
          <p14:tracePt t="90326" x="2336800" y="4257675"/>
          <p14:tracePt t="90332" x="2387600" y="4257675"/>
          <p14:tracePt t="90339" x="2438400" y="4257675"/>
          <p14:tracePt t="90346" x="2532063" y="4265613"/>
          <p14:tracePt t="90353" x="2600325" y="4265613"/>
          <p14:tracePt t="90362" x="2668588" y="4265613"/>
          <p14:tracePt t="90369" x="2719388" y="4265613"/>
          <p14:tracePt t="90378" x="2727325" y="4265613"/>
          <p14:tracePt t="90385" x="2735263" y="4265613"/>
          <p14:tracePt t="90433" x="2752725" y="4265613"/>
          <p14:tracePt t="90441" x="2795588" y="4265613"/>
          <p14:tracePt t="90449" x="2871788" y="4265613"/>
          <p14:tracePt t="90459" x="2955925" y="4265613"/>
          <p14:tracePt t="90465" x="3041650" y="4265613"/>
          <p14:tracePt t="90475" x="3109913" y="4265613"/>
          <p14:tracePt t="90481" x="3152775" y="4265613"/>
          <p14:tracePt t="90491" x="3168650" y="4265613"/>
          <p14:tracePt t="90497" x="3203575" y="4265613"/>
          <p14:tracePt t="90513" x="3228975" y="4265613"/>
          <p14:tracePt t="90525" x="3236913" y="4265613"/>
          <p14:tracePt t="90529" x="3270250" y="4265613"/>
          <p14:tracePt t="90542" x="3313113" y="4265613"/>
          <p14:tracePt t="90545" x="3373438" y="4265613"/>
          <p14:tracePt t="90553" x="3467100" y="4265613"/>
          <p14:tracePt t="90562" x="3559175" y="4265613"/>
          <p14:tracePt t="90569" x="3644900" y="4265613"/>
          <p14:tracePt t="90578" x="3729038" y="4265613"/>
          <p14:tracePt t="90585" x="3771900" y="4265613"/>
          <p14:tracePt t="90593" x="3814763" y="4265613"/>
          <p14:tracePt t="90601" x="3822700" y="4265613"/>
          <p14:tracePt t="90609" x="3848100" y="4265613"/>
          <p14:tracePt t="90617" x="3865563" y="4265613"/>
          <p14:tracePt t="90625" x="3873500" y="4265613"/>
          <p14:tracePt t="90633" x="3883025" y="4265613"/>
          <p14:tracePt t="90642" x="3900488" y="4265613"/>
          <p14:tracePt t="90649" x="3916363" y="4265613"/>
          <p14:tracePt t="90658" x="3933825" y="4265613"/>
          <p14:tracePt t="90665" x="3967163" y="4265613"/>
          <p14:tracePt t="90675" x="4017963" y="4265613"/>
          <p14:tracePt t="90681" x="4086225" y="4265613"/>
          <p14:tracePt t="90692" x="4146550" y="4265613"/>
          <p14:tracePt t="90697" x="4205288" y="4265613"/>
          <p14:tracePt t="90709" x="4265613" y="4265613"/>
          <p14:tracePt t="90713" x="4291013" y="4265613"/>
          <p14:tracePt t="90725" x="4316413" y="4265613"/>
          <p14:tracePt t="90729" x="4324350" y="4265613"/>
          <p14:tracePt t="90801" x="4324350" y="4275138"/>
          <p14:tracePt t="90809" x="4359275" y="4275138"/>
          <p14:tracePt t="90817" x="4392613" y="4275138"/>
          <p14:tracePt t="90825" x="4410075" y="4283075"/>
          <p14:tracePt t="90833" x="4425950" y="4283075"/>
          <p14:tracePt t="90842" x="4435475" y="4283075"/>
          <p14:tracePt t="90858" x="4443413" y="4283075"/>
          <p14:tracePt t="90929" x="4451350" y="4283075"/>
          <p14:tracePt t="91076" x="4468813" y="4275138"/>
          <p14:tracePt t="91086" x="4468813" y="4257675"/>
          <p14:tracePt t="91092" x="4468813" y="4232275"/>
          <p14:tracePt t="91100" x="4468813" y="4214813"/>
          <p14:tracePt t="91108" x="4468813" y="4189413"/>
          <p14:tracePt t="91123" x="4468813" y="4181475"/>
          <p14:tracePt t="91129" x="4468813" y="4164013"/>
          <p14:tracePt t="91156" x="4468813" y="4146550"/>
          <p14:tracePt t="91169" x="4468813" y="4138613"/>
          <p14:tracePt t="91177" x="4468813" y="4130675"/>
          <p14:tracePt t="91185" x="4468813" y="4121150"/>
          <p14:tracePt t="91193" x="4468813" y="4105275"/>
          <p14:tracePt t="91201" x="4468813" y="4095750"/>
          <p14:tracePt t="91209" x="4468813" y="4087813"/>
          <p14:tracePt t="91217" x="4468813" y="4062413"/>
          <p14:tracePt t="91225" x="4468813" y="4027488"/>
          <p14:tracePt t="91233" x="4468813" y="4019550"/>
          <p14:tracePt t="91242" x="4460875" y="3994150"/>
          <p14:tracePt t="91249" x="4451350" y="3968750"/>
          <p14:tracePt t="91258" x="4451350" y="3943350"/>
          <p14:tracePt t="91275" x="4451350" y="3935413"/>
          <p14:tracePt t="91337" x="4451350" y="3917950"/>
          <p14:tracePt t="91345" x="4451350" y="3908425"/>
          <p14:tracePt t="91355" x="4451350" y="3900488"/>
          <p14:tracePt t="91516" x="4425950" y="3892550"/>
          <p14:tracePt t="91525" x="4410075" y="3892550"/>
          <p14:tracePt t="91532" x="4367213" y="3892550"/>
          <p14:tracePt t="91540" x="4349750" y="3892550"/>
          <p14:tracePt t="91546" x="4316413" y="3892550"/>
          <p14:tracePt t="91553" x="4306888" y="3892550"/>
          <p14:tracePt t="91562" x="4281488" y="3892550"/>
          <p14:tracePt t="91577" x="4248150" y="3892550"/>
          <p14:tracePt t="91585" x="4214813" y="3892550"/>
          <p14:tracePt t="91593" x="4197350" y="3892550"/>
          <p14:tracePt t="91601" x="4154488" y="3892550"/>
          <p14:tracePt t="91609" x="4121150" y="3892550"/>
          <p14:tracePt t="91617" x="4078288" y="3892550"/>
          <p14:tracePt t="91625" x="4017963" y="3892550"/>
          <p14:tracePt t="91633" x="3992563" y="3892550"/>
          <p14:tracePt t="91642" x="3959225" y="3892550"/>
          <p14:tracePt t="91649" x="3916363" y="3892550"/>
          <p14:tracePt t="91658" x="3848100" y="3925888"/>
          <p14:tracePt t="91665" x="3822700" y="3925888"/>
          <p14:tracePt t="91675" x="3756025" y="3925888"/>
          <p14:tracePt t="91681" x="3670300" y="3925888"/>
          <p14:tracePt t="91691" x="3611563" y="3925888"/>
          <p14:tracePt t="91697" x="3525838" y="3925888"/>
          <p14:tracePt t="91708" x="3457575" y="3925888"/>
          <p14:tracePt t="91713" x="3398838" y="3925888"/>
          <p14:tracePt t="91725" x="3355975" y="3925888"/>
          <p14:tracePt t="91729" x="3313113" y="3925888"/>
          <p14:tracePt t="91741" x="3279775" y="3925888"/>
          <p14:tracePt t="91745" x="3254375" y="3925888"/>
          <p14:tracePt t="91755" x="3228975" y="3925888"/>
          <p14:tracePt t="91762" x="3211513" y="3925888"/>
          <p14:tracePt t="91769" x="3194050" y="3935413"/>
          <p14:tracePt t="91777" x="3168650" y="3935413"/>
          <p14:tracePt t="91785" x="3160713" y="3935413"/>
          <p14:tracePt t="91793" x="3127375" y="3935413"/>
          <p14:tracePt t="91801" x="3092450" y="3935413"/>
          <p14:tracePt t="91809" x="3049588" y="3935413"/>
          <p14:tracePt t="91817" x="2998788" y="3935413"/>
          <p14:tracePt t="91825" x="2922588" y="3935413"/>
          <p14:tracePt t="91833" x="2854325" y="3935413"/>
          <p14:tracePt t="91842" x="2795588" y="3935413"/>
          <p14:tracePt t="91849" x="2760663" y="3935413"/>
          <p14:tracePt t="91858" x="2752725" y="3935413"/>
          <p14:tracePt t="91865" x="2727325" y="3935413"/>
          <p14:tracePt t="91875" x="2719388" y="3935413"/>
          <p14:tracePt t="91913" x="2701925" y="3935413"/>
          <p14:tracePt t="91924" x="2684463" y="3935413"/>
          <p14:tracePt t="91929" x="2668588" y="3935413"/>
          <p14:tracePt t="91942" x="2641600" y="3935413"/>
          <p14:tracePt t="91945" x="2608263" y="3935413"/>
          <p14:tracePt t="91960" x="2557463" y="3935413"/>
          <p14:tracePt t="91961" x="2524125" y="3935413"/>
          <p14:tracePt t="91969" x="2481263" y="3935413"/>
          <p14:tracePt t="91977" x="2463800" y="3935413"/>
          <p14:tracePt t="91986" x="2455863" y="3935413"/>
          <p14:tracePt t="91993" x="2446338" y="3935413"/>
          <p14:tracePt t="92057" x="2430463" y="3935413"/>
          <p14:tracePt t="92065" x="2413000" y="3935413"/>
          <p14:tracePt t="92074" x="2395538" y="3935413"/>
          <p14:tracePt t="92081" x="2370138" y="3935413"/>
          <p14:tracePt t="92092" x="2344738" y="3935413"/>
          <p14:tracePt t="92108" x="2327275" y="3935413"/>
          <p14:tracePt t="92356" x="2336800" y="3935413"/>
          <p14:tracePt t="92370" x="2344738" y="3943350"/>
          <p14:tracePt t="92378" x="2344738" y="3951288"/>
          <p14:tracePt t="92385" x="2352675" y="3968750"/>
          <p14:tracePt t="92393" x="2352675" y="3976688"/>
          <p14:tracePt t="92401" x="2352675" y="3994150"/>
          <p14:tracePt t="92409" x="2362200" y="4002088"/>
          <p14:tracePt t="92417" x="2362200" y="4011613"/>
          <p14:tracePt t="92433" x="2362200" y="4027488"/>
          <p14:tracePt t="92441" x="2362200" y="4052888"/>
          <p14:tracePt t="92449" x="2370138" y="4062413"/>
          <p14:tracePt t="92458" x="2370138" y="4070350"/>
          <p14:tracePt t="92465" x="2370138" y="4095750"/>
          <p14:tracePt t="92475" x="2370138" y="4105275"/>
          <p14:tracePt t="92481" x="2379663" y="4121150"/>
          <p14:tracePt t="92491" x="2379663" y="4130675"/>
          <p14:tracePt t="92497" x="2379663" y="4138613"/>
          <p14:tracePt t="92513" x="2387600" y="4156075"/>
          <p14:tracePt t="92529" x="2387600" y="4164013"/>
          <p14:tracePt t="92542" x="2387600" y="4181475"/>
          <p14:tracePt t="92546" x="2387600" y="4189413"/>
          <p14:tracePt t="92556" x="2387600" y="4197350"/>
          <p14:tracePt t="92803" x="2395538" y="4206875"/>
          <p14:tracePt t="92810" x="2413000" y="4206875"/>
          <p14:tracePt t="92817" x="2446338" y="4206875"/>
          <p14:tracePt t="92826" x="2481263" y="4214813"/>
          <p14:tracePt t="92833" x="2524125" y="4214813"/>
          <p14:tracePt t="92842" x="2608263" y="4214813"/>
          <p14:tracePt t="92849" x="2735263" y="4214813"/>
          <p14:tracePt t="92858" x="2889250" y="4214813"/>
          <p14:tracePt t="92865" x="3127375" y="4214813"/>
          <p14:tracePt t="92875" x="3441700" y="4214813"/>
          <p14:tracePt t="92881" x="3756025" y="4214813"/>
          <p14:tracePt t="92891" x="4044950" y="4214813"/>
          <p14:tracePt t="92897" x="4306888" y="4214813"/>
          <p14:tracePt t="92908" x="4503738" y="4257675"/>
          <p14:tracePt t="92913" x="4621213" y="4257675"/>
          <p14:tracePt t="92925" x="4732338" y="4265613"/>
          <p14:tracePt t="92930" x="4833938" y="4265613"/>
          <p14:tracePt t="92939" x="4884738" y="4265613"/>
          <p14:tracePt t="92945" x="4935538" y="4265613"/>
          <p14:tracePt t="92961" x="4945063" y="4265613"/>
          <p14:tracePt t="93651" x="4945063" y="4275138"/>
          <p14:tracePt t="93659" x="4935538" y="4275138"/>
          <p14:tracePt t="93668" x="4927600" y="4275138"/>
          <p14:tracePt t="93681" x="4894263" y="4275138"/>
          <p14:tracePt t="93691" x="4859338" y="4275138"/>
          <p14:tracePt t="93697" x="4826000" y="4275138"/>
          <p14:tracePt t="93708" x="4775200" y="4275138"/>
          <p14:tracePt t="93713" x="4732338" y="4275138"/>
          <p14:tracePt t="93725" x="4673600" y="4275138"/>
          <p14:tracePt t="93729" x="4595813" y="4265613"/>
          <p14:tracePt t="93741" x="4529138" y="4265613"/>
          <p14:tracePt t="93746" x="4494213" y="4249738"/>
          <p14:tracePt t="93756" x="4443413" y="4240213"/>
          <p14:tracePt t="93761" x="4435475" y="4232275"/>
          <p14:tracePt t="93769" x="4375150" y="4206875"/>
          <p14:tracePt t="93777" x="4349750" y="4197350"/>
          <p14:tracePt t="93786" x="4306888" y="4189413"/>
          <p14:tracePt t="93793" x="4298950" y="4181475"/>
          <p14:tracePt t="93801" x="4281488" y="4181475"/>
          <p14:tracePt t="93809" x="4273550" y="4181475"/>
          <p14:tracePt t="93817" x="4256088" y="4181475"/>
          <p14:tracePt t="93841" x="4248150" y="4181475"/>
          <p14:tracePt t="94628" x="4248150" y="4171950"/>
          <p14:tracePt t="94643" x="4248150" y="4164013"/>
          <p14:tracePt t="94650" x="4256088" y="4156075"/>
          <p14:tracePt t="94681" x="4273550" y="4138613"/>
          <p14:tracePt t="94707" x="4281488" y="4138613"/>
          <p14:tracePt t="94713" x="4298950" y="4130675"/>
          <p14:tracePt t="94729" x="4306888" y="4130675"/>
          <p14:tracePt t="94740" x="4316413" y="4130675"/>
          <p14:tracePt t="96442" x="4332288" y="4130675"/>
          <p14:tracePt t="96450" x="4359275" y="4164013"/>
          <p14:tracePt t="96458" x="4359275" y="4265613"/>
          <p14:tracePt t="96466" x="4359275" y="4359275"/>
          <p14:tracePt t="96475" x="4359275" y="4460875"/>
          <p14:tracePt t="96481" x="4341813" y="4579938"/>
          <p14:tracePt t="96491" x="4332288" y="4691063"/>
          <p14:tracePt t="96497" x="4324350" y="4792663"/>
          <p14:tracePt t="96508" x="4306888" y="4903788"/>
          <p14:tracePt t="96513" x="4291013" y="5022850"/>
          <p14:tracePt t="96524" x="4265613" y="5149850"/>
          <p14:tracePt t="96529" x="4256088" y="5260975"/>
          <p14:tracePt t="96541" x="4256088" y="5362575"/>
          <p14:tracePt t="96545" x="4230688" y="5446713"/>
          <p14:tracePt t="96556" x="4230688" y="5549900"/>
          <p14:tracePt t="96561" x="4230688" y="5634038"/>
          <p14:tracePt t="96569" x="4230688" y="5702300"/>
          <p14:tracePt t="96578" x="4230688" y="5761038"/>
          <p14:tracePt t="96585" x="4230688" y="5846763"/>
          <p14:tracePt t="96593" x="4222750" y="5897563"/>
          <p14:tracePt t="96601" x="4197350" y="5965825"/>
          <p14:tracePt t="96609" x="4154488" y="6076950"/>
          <p14:tracePt t="96617" x="4129088" y="6118225"/>
          <p14:tracePt t="96625" x="4103688" y="6169025"/>
          <p14:tracePt t="96633" x="4086225" y="6221413"/>
          <p14:tracePt t="96641" x="4070350" y="6246813"/>
          <p14:tracePt t="96649" x="4052888" y="6288088"/>
          <p14:tracePt t="96658" x="4027488" y="6313488"/>
          <p14:tracePt t="96665" x="4010025" y="6348413"/>
          <p14:tracePt t="96674" x="3992563" y="6373813"/>
          <p14:tracePt t="96681" x="3984625" y="6381750"/>
          <p14:tracePt t="96691" x="3984625" y="6416675"/>
          <p14:tracePt t="96697" x="3976688" y="6475413"/>
          <p14:tracePt t="96708" x="3967163" y="6518275"/>
          <p14:tracePt t="96713" x="3941763" y="6569075"/>
          <p14:tracePt t="96725" x="3916363" y="6627813"/>
          <p14:tracePt t="96729" x="3873500" y="6696075"/>
          <p14:tracePt t="96741" x="3822700" y="6746875"/>
          <p14:tracePt t="96745" x="3806825" y="6764338"/>
          <p14:tracePt t="96875" x="3814763" y="6764338"/>
          <p14:tracePt t="96883" x="3822700" y="6764338"/>
          <p14:tracePt t="96898" x="3832225" y="6756400"/>
          <p14:tracePt t="96940" x="3840163" y="6756400"/>
          <p14:tracePt t="96956" x="3857625" y="6756400"/>
          <p14:tracePt t="96961" x="3865563" y="6756400"/>
          <p14:tracePt t="96969" x="3883025" y="6746875"/>
          <p14:tracePt t="96977" x="3900488" y="6731000"/>
          <p14:tracePt t="96985" x="3933825" y="6713538"/>
          <p14:tracePt t="96993" x="3951288" y="6705600"/>
          <p14:tracePt t="97001" x="3959225" y="6680200"/>
          <p14:tracePt t="97009" x="3976688" y="6662738"/>
          <p14:tracePt t="97017" x="3976688" y="6654800"/>
          <p14:tracePt t="97025" x="3976688" y="6637338"/>
          <p14:tracePt t="97049" x="3976688" y="6627813"/>
          <p14:tracePt t="97180" x="3984625" y="6619875"/>
          <p14:tracePt t="97204" x="4002088" y="6619875"/>
          <p14:tracePt t="97226" x="4017963" y="6627813"/>
          <p14:tracePt t="97250" x="4035425" y="6627813"/>
          <p14:tracePt t="97274" x="4044950" y="6627813"/>
          <p14:tracePt t="97345" x="4052888" y="6627813"/>
          <p14:tracePt t="97355" x="4052888" y="6619875"/>
          <p14:tracePt t="97362" x="4052888" y="6594475"/>
          <p14:tracePt t="97370" x="4052888" y="6577013"/>
          <p14:tracePt t="97385" x="4052888" y="6561138"/>
          <p14:tracePt t="97401" x="4052888" y="6551613"/>
          <p14:tracePt t="97409" x="4052888" y="6535738"/>
          <p14:tracePt t="97433" x="4052888" y="6526213"/>
          <p14:tracePt t="97441" x="4052888" y="6510338"/>
          <p14:tracePt t="97465" x="4052888" y="6500813"/>
          <p14:tracePt t="97490" x="4052888" y="6492875"/>
          <p14:tracePt t="97513" x="4044950" y="6483350"/>
          <p14:tracePt t="97524" x="4044950" y="6475413"/>
          <p14:tracePt t="97529" x="4035425" y="6467475"/>
          <p14:tracePt t="97541" x="4027488" y="6457950"/>
          <p14:tracePt t="97545" x="4017963" y="6457950"/>
          <p14:tracePt t="97571" x="4017963" y="6450013"/>
          <p14:tracePt t="97601" x="4002088" y="6442075"/>
          <p14:tracePt t="97625" x="3992563" y="6442075"/>
          <p14:tracePt t="97633" x="3984625" y="6432550"/>
          <p14:tracePt t="97658" x="3976688" y="6424613"/>
          <p14:tracePt t="97713" x="3967163" y="6416675"/>
          <p14:tracePt t="97745" x="3959225" y="6416675"/>
          <p14:tracePt t="97761" x="3951288" y="6416675"/>
          <p14:tracePt t="97785" x="3941763" y="6416675"/>
          <p14:tracePt t="97793" x="3925888" y="6399213"/>
          <p14:tracePt t="97801" x="3916363" y="6399213"/>
          <p14:tracePt t="97809" x="3916363" y="6391275"/>
          <p14:tracePt t="97825" x="3890963" y="6391275"/>
          <p14:tracePt t="97841" x="3883025" y="6391275"/>
          <p14:tracePt t="97849" x="3865563" y="6381750"/>
          <p14:tracePt t="97858" x="3857625" y="6381750"/>
          <p14:tracePt t="97865" x="3848100" y="6381750"/>
          <p14:tracePt t="97881" x="3840163" y="6365875"/>
          <p14:tracePt t="97945" x="3822700" y="6365875"/>
          <p14:tracePt t="97955" x="3814763" y="6365875"/>
          <p14:tracePt t="97977" x="3797300" y="6365875"/>
          <p14:tracePt t="97985" x="3789363" y="6365875"/>
          <p14:tracePt t="98083" x="3781425" y="6381750"/>
          <p14:tracePt t="98089" x="3771900" y="6399213"/>
          <p14:tracePt t="98124" x="3771900" y="6416675"/>
          <p14:tracePt t="98129" x="3771900" y="6424613"/>
          <p14:tracePt t="98139" x="3771900" y="6432550"/>
          <p14:tracePt t="98156" x="3771900" y="6450013"/>
          <p14:tracePt t="98161" x="3771900" y="6457950"/>
          <p14:tracePt t="98169" x="3771900" y="6467475"/>
          <p14:tracePt t="98177" x="3771900" y="6483350"/>
          <p14:tracePt t="98185" x="3771900" y="6492875"/>
          <p14:tracePt t="98193" x="3771900" y="6500813"/>
          <p14:tracePt t="98201" x="3771900" y="6518275"/>
          <p14:tracePt t="98209" x="3771900" y="6535738"/>
          <p14:tracePt t="98217" x="3781425" y="6543675"/>
          <p14:tracePt t="98225" x="3781425" y="6551613"/>
          <p14:tracePt t="98233" x="3789363" y="6561138"/>
          <p14:tracePt t="98241" x="3797300" y="6569075"/>
          <p14:tracePt t="98249" x="3814763" y="6586538"/>
          <p14:tracePt t="98258" x="3822700" y="6602413"/>
          <p14:tracePt t="98265" x="3832225" y="6619875"/>
          <p14:tracePt t="98275" x="3840163" y="6627813"/>
          <p14:tracePt t="98281" x="3848100" y="6637338"/>
          <p14:tracePt t="98323" x="3848100" y="6645275"/>
          <p14:tracePt t="98346" x="3865563" y="6654800"/>
          <p14:tracePt t="98355" x="3883025" y="6662738"/>
          <p14:tracePt t="98369" x="3890963" y="6670675"/>
          <p14:tracePt t="98377" x="3908425" y="6680200"/>
          <p14:tracePt t="98385" x="3925888" y="6696075"/>
          <p14:tracePt t="98409" x="3951288" y="6705600"/>
          <p14:tracePt t="98433" x="3967163" y="6705600"/>
          <p14:tracePt t="98441" x="3992563" y="6705600"/>
          <p14:tracePt t="98449" x="4002088" y="6705600"/>
          <p14:tracePt t="98458" x="4027488" y="6705600"/>
          <p14:tracePt t="98465" x="4035425" y="6705600"/>
          <p14:tracePt t="98481" x="4052888" y="6705600"/>
          <p14:tracePt t="98491" x="4060825" y="6705600"/>
          <p14:tracePt t="98507" x="4070350" y="6705600"/>
          <p14:tracePt t="98513" x="4086225" y="6696075"/>
          <p14:tracePt t="98529" x="4103688" y="6688138"/>
          <p14:tracePt t="98541" x="4146550" y="6680200"/>
          <p14:tracePt t="98545" x="4197350" y="6662738"/>
          <p14:tracePt t="98556" x="4222750" y="6654800"/>
          <p14:tracePt t="98561" x="4230688" y="6645275"/>
          <p14:tracePt t="98570" x="4256088" y="6637338"/>
          <p14:tracePt t="98577" x="4265613" y="6637338"/>
          <p14:tracePt t="98593" x="4273550" y="6627813"/>
          <p14:tracePt t="98617" x="4273550" y="6619875"/>
          <p14:tracePt t="98633" x="4291013" y="6602413"/>
          <p14:tracePt t="98641" x="4291013" y="6586538"/>
          <p14:tracePt t="98649" x="4291013" y="6569075"/>
          <p14:tracePt t="98658" x="4291013" y="6551613"/>
          <p14:tracePt t="98665" x="4291013" y="6518275"/>
          <p14:tracePt t="98675" x="4291013" y="6492875"/>
          <p14:tracePt t="98681" x="4291013" y="6475413"/>
          <p14:tracePt t="98691" x="4291013" y="6457950"/>
          <p14:tracePt t="98697" x="4281488" y="6442075"/>
          <p14:tracePt t="98708" x="4281488" y="6432550"/>
          <p14:tracePt t="98713" x="4265613" y="6407150"/>
          <p14:tracePt t="98724" x="4248150" y="6399213"/>
          <p14:tracePt t="98729" x="4248150" y="6391275"/>
          <p14:tracePt t="98745" x="4222750" y="6373813"/>
          <p14:tracePt t="98756" x="4205288" y="6365875"/>
          <p14:tracePt t="98762" x="4197350" y="6356350"/>
          <p14:tracePt t="98769" x="4179888" y="6348413"/>
          <p14:tracePt t="98777" x="4171950" y="6338888"/>
          <p14:tracePt t="98785" x="4171950" y="6330950"/>
          <p14:tracePt t="98793" x="4146550" y="6323013"/>
          <p14:tracePt t="98801" x="4111625" y="6297613"/>
          <p14:tracePt t="98809" x="4095750" y="6280150"/>
          <p14:tracePt t="98817" x="4078288" y="6262688"/>
          <p14:tracePt t="98841" x="4060825" y="6254750"/>
          <p14:tracePt t="98857" x="4052888" y="6254750"/>
          <p14:tracePt t="98874" x="4035425" y="6254750"/>
          <p14:tracePt t="98890" x="4027488" y="6254750"/>
          <p14:tracePt t="98897" x="4010025" y="6254750"/>
          <p14:tracePt t="98907" x="4002088" y="6254750"/>
          <p14:tracePt t="98913" x="3992563" y="6254750"/>
          <p14:tracePt t="98925" x="3984625" y="6254750"/>
          <p14:tracePt t="98941" x="3976688" y="6254750"/>
          <p14:tracePt t="98960" x="3967163" y="6254750"/>
          <p14:tracePt t="98961" x="3951288" y="6254750"/>
          <p14:tracePt t="98978" x="3941763" y="6254750"/>
          <p14:tracePt t="98985" x="3933825" y="6254750"/>
          <p14:tracePt t="98993" x="3916363" y="6254750"/>
          <p14:tracePt t="99001" x="3900488" y="6254750"/>
          <p14:tracePt t="99009" x="3890963" y="6254750"/>
          <p14:tracePt t="99017" x="3873500" y="6254750"/>
          <p14:tracePt t="99025" x="3848100" y="6254750"/>
          <p14:tracePt t="99041" x="3840163" y="6254750"/>
          <p14:tracePt t="99049" x="3814763" y="6262688"/>
          <p14:tracePt t="99058" x="3797300" y="6272213"/>
          <p14:tracePt t="99065" x="3771900" y="6280150"/>
          <p14:tracePt t="99074" x="3756025" y="6297613"/>
          <p14:tracePt t="99091" x="3746500" y="6297613"/>
          <p14:tracePt t="99108" x="3746500" y="6305550"/>
          <p14:tracePt t="99113" x="3746500" y="6323013"/>
          <p14:tracePt t="99129" x="3746500" y="6330950"/>
          <p14:tracePt t="99141" x="3746500" y="6338888"/>
          <p14:tracePt t="99145" x="3746500" y="6356350"/>
          <p14:tracePt t="99158" x="3746500" y="6365875"/>
          <p14:tracePt t="99172" x="3746500" y="6381750"/>
          <p14:tracePt t="99177" x="3746500" y="6399213"/>
          <p14:tracePt t="99193" x="3746500" y="6416675"/>
          <p14:tracePt t="99201" x="3746500" y="6424613"/>
          <p14:tracePt t="99217" x="3746500" y="6457950"/>
          <p14:tracePt t="99225" x="3746500" y="6467475"/>
          <p14:tracePt t="99233" x="3746500" y="6483350"/>
          <p14:tracePt t="99241" x="3756025" y="6510338"/>
          <p14:tracePt t="99249" x="3771900" y="6526213"/>
          <p14:tracePt t="99258" x="3771900" y="6535738"/>
          <p14:tracePt t="99265" x="3771900" y="6543675"/>
          <p14:tracePt t="99275" x="3781425" y="6561138"/>
          <p14:tracePt t="99291" x="3789363" y="6561138"/>
          <p14:tracePt t="99297" x="3797300" y="6577013"/>
          <p14:tracePt t="99308" x="3814763" y="6594475"/>
          <p14:tracePt t="99313" x="3848100" y="6611938"/>
          <p14:tracePt t="99329" x="3873500" y="6619875"/>
          <p14:tracePt t="99345" x="3890963" y="6627813"/>
          <p14:tracePt t="99356" x="3900488" y="6637338"/>
          <p14:tracePt t="99371" x="3908425" y="6645275"/>
          <p14:tracePt t="99385" x="3925888" y="6654800"/>
          <p14:tracePt t="99417" x="3941763" y="6654800"/>
          <p14:tracePt t="99441" x="3951288" y="6654800"/>
          <p14:tracePt t="99449" x="3959225" y="6654800"/>
          <p14:tracePt t="99465" x="3967163" y="6654800"/>
          <p14:tracePt t="99474" x="3976688" y="6654800"/>
          <p14:tracePt t="99490" x="3984625" y="6654800"/>
          <p14:tracePt t="99513" x="4002088" y="6654800"/>
          <p14:tracePt t="99523" x="4010025" y="6654800"/>
          <p14:tracePt t="99529" x="4017963" y="6654800"/>
          <p14:tracePt t="99541" x="4035425" y="6654800"/>
          <p14:tracePt t="99545" x="4070350" y="6637338"/>
          <p14:tracePt t="99557" x="4095750" y="6627813"/>
          <p14:tracePt t="99561" x="4111625" y="6611938"/>
          <p14:tracePt t="99569" x="4121150" y="6594475"/>
          <p14:tracePt t="99577" x="4137025" y="6586538"/>
          <p14:tracePt t="99585" x="4162425" y="6577013"/>
          <p14:tracePt t="99609" x="4171950" y="6569075"/>
          <p14:tracePt t="99617" x="4171950" y="6551613"/>
          <p14:tracePt t="99625" x="4171950" y="6535738"/>
          <p14:tracePt t="99633" x="4171950" y="6526213"/>
          <p14:tracePt t="99641" x="4179888" y="6500813"/>
          <p14:tracePt t="99658" x="4187825" y="6483350"/>
          <p14:tracePt t="99665" x="4197350" y="6475413"/>
          <p14:tracePt t="99681" x="4205288" y="6457950"/>
          <p14:tracePt t="99753" x="4197350" y="6450013"/>
          <p14:tracePt t="99761" x="4179888" y="6450013"/>
          <p14:tracePt t="99771" x="4162425" y="6450013"/>
          <p14:tracePt t="99777" x="4129088" y="6450013"/>
          <p14:tracePt t="99785" x="4121150" y="6450013"/>
          <p14:tracePt t="99794" x="4078288" y="6450013"/>
          <p14:tracePt t="99802" x="4044950" y="6450013"/>
          <p14:tracePt t="99809" x="4017963" y="6450013"/>
          <p14:tracePt t="99817" x="4010025" y="6450013"/>
          <p14:tracePt t="99825" x="3984625" y="6450013"/>
          <p14:tracePt t="99833" x="3951288" y="6475413"/>
          <p14:tracePt t="99841" x="3916363" y="6483350"/>
          <p14:tracePt t="99849" x="3848100" y="6492875"/>
          <p14:tracePt t="99858" x="3771900" y="6510338"/>
          <p14:tracePt t="99865" x="3713163" y="6518275"/>
          <p14:tracePt t="99874" x="3636963" y="6518275"/>
          <p14:tracePt t="99881" x="3568700" y="6535738"/>
          <p14:tracePt t="99891" x="3492500" y="6535738"/>
          <p14:tracePt t="99897" x="3467100" y="6535738"/>
          <p14:tracePt t="99908" x="3449638" y="6535738"/>
          <p14:tracePt t="99945" x="3441700" y="6535738"/>
          <p14:tracePt t="99961" x="3414713" y="6543675"/>
          <p14:tracePt t="99971" x="3398838" y="6543675"/>
          <p14:tracePt t="99978" x="3348038" y="6561138"/>
          <p14:tracePt t="99985" x="3305175" y="6561138"/>
          <p14:tracePt t="99993" x="3228975" y="6561138"/>
          <p14:tracePt t="100002" x="3160713" y="6561138"/>
          <p14:tracePt t="100009" x="3100388" y="6561138"/>
          <p14:tracePt t="100017" x="3074988" y="6561138"/>
          <p14:tracePt t="100025" x="3067050" y="6561138"/>
          <p14:tracePt t="100105" x="3033713" y="6561138"/>
          <p14:tracePt t="100113" x="2998788" y="6551613"/>
          <p14:tracePt t="100123" x="2940050" y="6543675"/>
          <p14:tracePt t="100129" x="2889250" y="6518275"/>
          <p14:tracePt t="100141" x="2846388" y="6510338"/>
          <p14:tracePt t="100145" x="2838450" y="6510338"/>
          <p14:tracePt t="100155" x="2828925" y="6510338"/>
          <p14:tracePt t="100250" x="2820988" y="6510338"/>
          <p14:tracePt t="100443" x="2803525" y="6510338"/>
          <p14:tracePt t="100451" x="2786063" y="6500813"/>
          <p14:tracePt t="100458" x="2770188" y="6500813"/>
          <p14:tracePt t="100466" x="2760663" y="6500813"/>
          <p14:tracePt t="100481" x="2752725" y="6492875"/>
          <p14:tracePt t="100513" x="2752725" y="6475413"/>
          <p14:tracePt t="100529" x="2752725" y="6450013"/>
          <p14:tracePt t="100539" x="2752725" y="6442075"/>
          <p14:tracePt t="100545" x="2752725" y="6424613"/>
          <p14:tracePt t="100557" x="2744788" y="6407150"/>
          <p14:tracePt t="100561" x="2735263" y="6407150"/>
          <p14:tracePt t="100577" x="2735263" y="6399213"/>
          <p14:tracePt t="100585" x="2727325" y="6399213"/>
          <p14:tracePt t="100916" x="2719388" y="6391275"/>
          <p14:tracePt t="100940" x="2709863" y="6381750"/>
          <p14:tracePt t="100947" x="2701925" y="6373813"/>
          <p14:tracePt t="100962" x="2693988" y="6373813"/>
          <p14:tracePt t="100971" x="2684463" y="6373813"/>
          <p14:tracePt t="100986" x="2676525" y="6373813"/>
          <p14:tracePt t="100994" x="2659063" y="6373813"/>
          <p14:tracePt t="101002" x="2651125" y="6373813"/>
          <p14:tracePt t="101017" x="2641600" y="6373813"/>
          <p14:tracePt t="101025" x="2625725" y="6373813"/>
          <p14:tracePt t="101057" x="2616200" y="6373813"/>
          <p14:tracePt t="101065" x="2600325" y="6373813"/>
          <p14:tracePt t="101074" x="2590800" y="6373813"/>
          <p14:tracePt t="101081" x="2582863" y="6381750"/>
          <p14:tracePt t="101090" x="2574925" y="6391275"/>
          <p14:tracePt t="101097" x="2565400" y="6399213"/>
          <p14:tracePt t="101107" x="2557463" y="6407150"/>
          <p14:tracePt t="101113" x="2557463" y="6416675"/>
          <p14:tracePt t="101124" x="2549525" y="6432550"/>
          <p14:tracePt t="101141" x="2549525" y="6457950"/>
          <p14:tracePt t="101145" x="2549525" y="6467475"/>
          <p14:tracePt t="101158" x="2549525" y="6483350"/>
          <p14:tracePt t="101161" x="2549525" y="6510338"/>
          <p14:tracePt t="101172" x="2549525" y="6518275"/>
          <p14:tracePt t="101178" x="2557463" y="6526213"/>
          <p14:tracePt t="101185" x="2565400" y="6543675"/>
          <p14:tracePt t="101193" x="2574925" y="6551613"/>
          <p14:tracePt t="101202" x="2582863" y="6551613"/>
          <p14:tracePt t="101209" x="2590800" y="6561138"/>
          <p14:tracePt t="101225" x="2590800" y="6569075"/>
          <p14:tracePt t="101233" x="2608263" y="6569075"/>
          <p14:tracePt t="101241" x="2625725" y="6586538"/>
          <p14:tracePt t="101249" x="2633663" y="6586538"/>
          <p14:tracePt t="101258" x="2641600" y="6586538"/>
          <p14:tracePt t="101265" x="2659063" y="6594475"/>
          <p14:tracePt t="101274" x="2659063" y="6602413"/>
          <p14:tracePt t="101281" x="2676525" y="6619875"/>
          <p14:tracePt t="101297" x="2684463" y="6619875"/>
          <p14:tracePt t="101313" x="2693988" y="6619875"/>
          <p14:tracePt t="101329" x="2719388" y="6619875"/>
          <p14:tracePt t="101341" x="2727325" y="6619875"/>
          <p14:tracePt t="101345" x="2735263" y="6611938"/>
          <p14:tracePt t="101358" x="2735263" y="6594475"/>
          <p14:tracePt t="101362" x="2735263" y="6586538"/>
          <p14:tracePt t="101372" x="2735263" y="6551613"/>
          <p14:tracePt t="101378" x="2735263" y="6518275"/>
          <p14:tracePt t="101385" x="2735263" y="6500813"/>
          <p14:tracePt t="101393" x="2735263" y="6467475"/>
          <p14:tracePt t="101402" x="2719388" y="6450013"/>
          <p14:tracePt t="101409" x="2709863" y="6432550"/>
          <p14:tracePt t="101417" x="2701925" y="6432550"/>
          <p14:tracePt t="101465" x="2693988" y="6424613"/>
          <p14:tracePt t="101513" x="2684463" y="6424613"/>
          <p14:tracePt t="101529" x="2659063" y="6424613"/>
          <p14:tracePt t="101545" x="2651125" y="6424613"/>
          <p14:tracePt t="101561" x="2633663" y="6424613"/>
          <p14:tracePt t="101593" x="2633663" y="6432550"/>
          <p14:tracePt t="101602" x="2633663" y="6442075"/>
          <p14:tracePt t="101609" x="2633663" y="6467475"/>
          <p14:tracePt t="101617" x="2651125" y="6483350"/>
          <p14:tracePt t="101625" x="2676525" y="6510338"/>
          <p14:tracePt t="101633" x="2701925" y="6543675"/>
          <p14:tracePt t="101641" x="2709863" y="6551613"/>
          <p14:tracePt t="101649" x="2709863" y="6561138"/>
          <p14:tracePt t="101658" x="2719388" y="6561138"/>
          <p14:tracePt t="101674" x="2735263" y="6569075"/>
          <p14:tracePt t="101723" x="2744788" y="6569075"/>
          <p14:tracePt t="101729" x="2770188" y="6569075"/>
          <p14:tracePt t="101739" x="2778125" y="6561138"/>
          <p14:tracePt t="101745" x="2803525" y="6561138"/>
          <p14:tracePt t="101761" x="2811463" y="6543675"/>
          <p14:tracePt t="103009" x="2811463" y="6518275"/>
          <p14:tracePt t="103017" x="2854325" y="6442075"/>
          <p14:tracePt t="103025" x="2922588" y="6348413"/>
          <p14:tracePt t="103033" x="2990850" y="6229350"/>
          <p14:tracePt t="103041" x="3049588" y="6110288"/>
          <p14:tracePt t="103049" x="3135313" y="6008688"/>
          <p14:tracePt t="103057" x="3194050" y="5915025"/>
          <p14:tracePt t="103065" x="3244850" y="5838825"/>
          <p14:tracePt t="103074" x="3287713" y="5770563"/>
          <p14:tracePt t="103081" x="3363913" y="5727700"/>
          <p14:tracePt t="103091" x="3432175" y="5684838"/>
          <p14:tracePt t="103097" x="3533775" y="5626100"/>
          <p14:tracePt t="103107" x="3687763" y="5565775"/>
          <p14:tracePt t="103114" x="3890963" y="5489575"/>
          <p14:tracePt t="103124" x="4187825" y="5405438"/>
          <p14:tracePt t="103129" x="4562475" y="5294313"/>
          <p14:tracePt t="103141" x="4987925" y="5175250"/>
          <p14:tracePt t="103145" x="5378450" y="5116513"/>
          <p14:tracePt t="103158" x="5718175" y="5064125"/>
          <p14:tracePt t="103161" x="6024563" y="4997450"/>
          <p14:tracePt t="103172" x="6167438" y="4972050"/>
          <p14:tracePt t="103177" x="6346825" y="4962525"/>
          <p14:tracePt t="103185" x="6456363" y="4962525"/>
          <p14:tracePt t="103194" x="6584950" y="4962525"/>
          <p14:tracePt t="103205" x="6711950" y="4962525"/>
          <p14:tracePt t="103213" x="6848475" y="4962525"/>
          <p14:tracePt t="103218" x="6967538" y="4962525"/>
          <p14:tracePt t="103226" x="7094538" y="4962525"/>
          <p14:tracePt t="103233" x="7188200" y="4962525"/>
          <p14:tracePt t="103241" x="7272338" y="4962525"/>
          <p14:tracePt t="103249" x="7391400" y="4962525"/>
          <p14:tracePt t="103257" x="7485063" y="4962525"/>
          <p14:tracePt t="103265" x="7629525" y="4962525"/>
          <p14:tracePt t="103274" x="7781925" y="4962525"/>
          <p14:tracePt t="103281" x="7910513" y="4962525"/>
          <p14:tracePt t="103290" x="8080375" y="4962525"/>
          <p14:tracePt t="103297" x="8139113" y="4962525"/>
          <p14:tracePt t="103307" x="8189913" y="4979988"/>
          <p14:tracePt t="103313" x="8199438" y="4979988"/>
          <p14:tracePt t="106009" x="8207375" y="4987925"/>
          <p14:tracePt t="106018" x="8199438" y="4987925"/>
          <p14:tracePt t="106025" x="8012113" y="4987925"/>
          <p14:tracePt t="106033" x="7688263" y="4987925"/>
          <p14:tracePt t="106041" x="7416800" y="4962525"/>
          <p14:tracePt t="106049" x="7051675" y="4886325"/>
          <p14:tracePt t="106057" x="6780213" y="4860925"/>
          <p14:tracePt t="106065" x="6550025" y="4792663"/>
          <p14:tracePt t="106074" x="6321425" y="4733925"/>
          <p14:tracePt t="106081" x="6159500" y="4673600"/>
          <p14:tracePt t="106090" x="5972175" y="4579938"/>
          <p14:tracePt t="106097" x="5786438" y="4495800"/>
          <p14:tracePt t="106107" x="5616575" y="4394200"/>
          <p14:tracePt t="106113" x="5437188" y="4265613"/>
          <p14:tracePt t="106124" x="5224463" y="4105275"/>
          <p14:tracePt t="106129" x="4962525" y="3883025"/>
          <p14:tracePt t="106140" x="4732338" y="3662363"/>
          <p14:tracePt t="106145" x="4503738" y="3390900"/>
          <p14:tracePt t="106157" x="4248150" y="3144838"/>
          <p14:tracePt t="106161" x="3951288" y="2855913"/>
          <p14:tracePt t="106172" x="3670300" y="2582863"/>
          <p14:tracePt t="106178" x="3406775" y="2278063"/>
          <p14:tracePt t="106186" x="3168650" y="2005013"/>
          <p14:tracePt t="106194" x="2982913" y="1766888"/>
          <p14:tracePt t="106201" x="2795588" y="1530350"/>
          <p14:tracePt t="106209" x="2633663" y="1249363"/>
          <p14:tracePt t="106217" x="2514600" y="952500"/>
          <p14:tracePt t="106225" x="2463800" y="646113"/>
          <p14:tracePt t="106233" x="2446338" y="263525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DFD45C-3204-4261-B26D-ED93B0B17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 4: read a file with numbers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6412212-AAA0-41C4-9782-32CA63837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4626069"/>
          </a:xfrm>
        </p:spPr>
        <p:txBody>
          <a:bodyPr/>
          <a:lstStyle/>
          <a:p>
            <a:r>
              <a:rPr lang="en-GB"/>
              <a:t>We read the file </a:t>
            </a:r>
            <a:r>
              <a:rPr lang="en-GB" i="1"/>
              <a:t>kilometers.txt</a:t>
            </a:r>
            <a:r>
              <a:rPr lang="en-GB"/>
              <a:t> line by line and look for the difference between the largest and the smallest distance.</a:t>
            </a:r>
          </a:p>
          <a:p>
            <a:r>
              <a:rPr lang="en-GB"/>
              <a:t>To read a number:</a:t>
            </a:r>
          </a:p>
          <a:p>
            <a:pPr marL="914400" lvl="1" indent="-457200">
              <a:buClr>
                <a:srgbClr val="4584B6"/>
              </a:buClr>
              <a:buFont typeface="+mj-lt"/>
              <a:buAutoNum type="arabicPeriod"/>
            </a:pPr>
            <a:r>
              <a:rPr lang="en-GB" altLang="nl-BE" sz="200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line = file.readline()</a:t>
            </a:r>
          </a:p>
          <a:p>
            <a:pPr marL="914400" lvl="1" indent="-457200">
              <a:buClr>
                <a:srgbClr val="4584B6"/>
              </a:buClr>
              <a:buFont typeface="+mj-lt"/>
              <a:buAutoNum type="arabicPeriod"/>
            </a:pPr>
            <a:r>
              <a:rPr lang="en-GB" altLang="nl-BE" sz="200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line = </a:t>
            </a:r>
            <a:r>
              <a:rPr lang="en-GB" altLang="nl-BE" sz="2000">
                <a:solidFill>
                  <a:srgbClr val="000000"/>
                </a:solidFill>
                <a:latin typeface="Consolas" panose="020B0609020204030204" pitchFamily="49" charset="0"/>
              </a:rPr>
              <a:t>line.rstrip()</a:t>
            </a:r>
            <a:endParaRPr lang="en-GB" altLang="nl-BE" sz="2000">
              <a:solidFill>
                <a:srgbClr val="00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914400" lvl="1" indent="-457200">
              <a:buClr>
                <a:srgbClr val="4584B6"/>
              </a:buClr>
              <a:buFont typeface="+mj-lt"/>
              <a:buAutoNum type="arabicPeriod"/>
            </a:pPr>
            <a:r>
              <a:rPr lang="en-GB" altLang="nl-BE" sz="200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number = </a:t>
            </a:r>
            <a:r>
              <a:rPr lang="en-GB" altLang="nl-BE" sz="2000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en-GB" altLang="nl-BE" sz="200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(line)</a:t>
            </a:r>
          </a:p>
          <a:p>
            <a:pPr marL="914400" lvl="1" indent="-457200">
              <a:buClr>
                <a:srgbClr val="4584B6"/>
              </a:buClr>
              <a:buFont typeface="+mj-lt"/>
              <a:buAutoNum type="arabicPeriod"/>
            </a:pPr>
            <a:endParaRPr lang="en-GB" sz="2000">
              <a:solidFill>
                <a:srgbClr val="00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457200" lvl="1" indent="0">
              <a:buClr>
                <a:srgbClr val="4584B6"/>
              </a:buClr>
              <a:buNone/>
            </a:pPr>
            <a:r>
              <a:rPr lang="en-GB" sz="200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Shorter:</a:t>
            </a:r>
          </a:p>
          <a:p>
            <a:pPr marL="914400" lvl="1" indent="-457200">
              <a:buClr>
                <a:srgbClr val="4584B6"/>
              </a:buClr>
              <a:buFont typeface="+mj-lt"/>
              <a:buAutoNum type="arabicPeriod"/>
            </a:pPr>
            <a:r>
              <a:rPr lang="en-GB" altLang="nl-BE" sz="200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line = file.readline()</a:t>
            </a:r>
            <a:r>
              <a:rPr lang="en-GB" altLang="nl-BE" sz="2000">
                <a:solidFill>
                  <a:srgbClr val="000000"/>
                </a:solidFill>
                <a:latin typeface="Consolas" panose="020B0609020204030204" pitchFamily="49" charset="0"/>
              </a:rPr>
              <a:t>.rstrip()</a:t>
            </a:r>
            <a:endParaRPr lang="en-GB" altLang="nl-BE" sz="2000">
              <a:solidFill>
                <a:srgbClr val="0000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914400" lvl="1" indent="-457200">
              <a:buClr>
                <a:srgbClr val="4584B6"/>
              </a:buClr>
              <a:buFont typeface="+mj-lt"/>
              <a:buAutoNum type="arabicPeriod"/>
            </a:pPr>
            <a:r>
              <a:rPr lang="en-GB" altLang="nl-BE" sz="200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number = </a:t>
            </a:r>
            <a:r>
              <a:rPr lang="en-GB" altLang="nl-BE" sz="2000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int</a:t>
            </a:r>
            <a:r>
              <a:rPr lang="en-GB" altLang="nl-BE" sz="200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(line)</a:t>
            </a:r>
          </a:p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7C35AD3-2C43-41D1-8571-3E747835E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14</a:t>
            </a:fld>
            <a:endParaRPr lang="nl-BE" dirty="0"/>
          </a:p>
        </p:txBody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0" y="2282825"/>
            <a:ext cx="2076450" cy="44386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Tijdelijke aanduiding voor dianummer 3">
            <a:extLst>
              <a:ext uri="{FF2B5EF4-FFF2-40B4-BE49-F238E27FC236}">
                <a16:creationId xmlns:a16="http://schemas.microsoft.com/office/drawing/2014/main" id="{A7C35AD3-2C43-41D1-8571-3E747835E6EC}"/>
              </a:ext>
            </a:extLst>
          </p:cNvPr>
          <p:cNvSpPr txBox="1">
            <a:spLocks/>
          </p:cNvSpPr>
          <p:nvPr/>
        </p:nvSpPr>
        <p:spPr>
          <a:xfrm>
            <a:off x="913055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B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1B3154-47D9-4402-8EDB-E791933DC0B9}" type="slidenum">
              <a:rPr lang="nl-BE" smtClean="0"/>
              <a:pPr/>
              <a:t>14</a:t>
            </a:fld>
            <a:endParaRPr lang="nl-BE" dirty="0"/>
          </a:p>
        </p:txBody>
      </p:sp>
      <p:sp>
        <p:nvSpPr>
          <p:cNvPr id="17" name="Rechthoek: afgeronde hoeken 8">
            <a:extLst>
              <a:ext uri="{FF2B5EF4-FFF2-40B4-BE49-F238E27FC236}">
                <a16:creationId xmlns:a16="http://schemas.microsoft.com/office/drawing/2014/main" id="{EBF6A363-51F6-4AA4-9626-AD98E83C9594}"/>
              </a:ext>
            </a:extLst>
          </p:cNvPr>
          <p:cNvSpPr/>
          <p:nvPr/>
        </p:nvSpPr>
        <p:spPr>
          <a:xfrm>
            <a:off x="5239516" y="3615605"/>
            <a:ext cx="2311074" cy="360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000" dirty="0">
                <a:solidFill>
                  <a:schemeClr val="tx1"/>
                </a:solidFill>
              </a:rPr>
              <a:t>Convert string to int</a:t>
            </a:r>
          </a:p>
        </p:txBody>
      </p:sp>
      <p:sp>
        <p:nvSpPr>
          <p:cNvPr id="18" name="Rechthoek: afgeronde hoeken 9">
            <a:extLst>
              <a:ext uri="{FF2B5EF4-FFF2-40B4-BE49-F238E27FC236}">
                <a16:creationId xmlns:a16="http://schemas.microsoft.com/office/drawing/2014/main" id="{502946DA-A041-4327-A49D-3888929B79EE}"/>
              </a:ext>
            </a:extLst>
          </p:cNvPr>
          <p:cNvSpPr/>
          <p:nvPr/>
        </p:nvSpPr>
        <p:spPr>
          <a:xfrm>
            <a:off x="5239516" y="3211231"/>
            <a:ext cx="2311074" cy="360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000" dirty="0">
                <a:solidFill>
                  <a:schemeClr val="tx1"/>
                </a:solidFill>
              </a:rPr>
              <a:t>Strip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4881C68-7108-455D-A7EB-230E7B517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131" y="5548008"/>
            <a:ext cx="8215422" cy="43116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6E532EB-3415-478E-8E2D-66862A82A6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68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019"/>
    </mc:Choice>
    <mc:Fallback xmlns="">
      <p:transition spd="slow" advTm="107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739" x="3373438" y="339725"/>
          <p14:tracePt t="15747" x="3373438" y="519113"/>
          <p14:tracePt t="15754" x="3338513" y="798513"/>
          <p14:tracePt t="15766" x="3270250" y="1079500"/>
          <p14:tracePt t="15770" x="3236913" y="1411288"/>
          <p14:tracePt t="15782" x="3236913" y="1844675"/>
          <p14:tracePt t="15786" x="3194050" y="2362200"/>
          <p14:tracePt t="15799" x="3194050" y="2855913"/>
          <p14:tracePt t="15802" x="3194050" y="3373438"/>
          <p14:tracePt t="15810" x="3194050" y="3832225"/>
          <p14:tracePt t="15818" x="3194050" y="4265613"/>
          <p14:tracePt t="15826" x="3194050" y="4640263"/>
          <p14:tracePt t="15835" x="3194050" y="4987925"/>
          <p14:tracePt t="15843" x="3194050" y="5251450"/>
          <p14:tracePt t="15850" x="3194050" y="5540375"/>
          <p14:tracePt t="15858" x="3194050" y="5829300"/>
          <p14:tracePt t="15866" x="3178175" y="6127750"/>
          <p14:tracePt t="15875" x="3109913" y="6432550"/>
          <p14:tracePt t="15882" x="3008313" y="6680200"/>
          <p14:tracePt t="15891" x="2922588" y="6824663"/>
          <p14:tracePt t="16372" x="2930525" y="6824663"/>
          <p14:tracePt t="16380" x="2965450" y="6824663"/>
          <p14:tracePt t="16387" x="3024188" y="6799263"/>
          <p14:tracePt t="16398" x="3084513" y="6781800"/>
          <p14:tracePt t="16402" x="3100388" y="6764338"/>
          <p14:tracePt t="16413" x="3117850" y="6756400"/>
          <p14:tracePt t="16419" x="3143250" y="6731000"/>
          <p14:tracePt t="16426" x="3168650" y="6721475"/>
          <p14:tracePt t="16434" x="3186113" y="6721475"/>
          <p14:tracePt t="16443" x="3203575" y="6705600"/>
          <p14:tracePt t="16450" x="3254375" y="6688138"/>
          <p14:tracePt t="16458" x="3297238" y="6670675"/>
          <p14:tracePt t="16466" x="3363913" y="6637338"/>
          <p14:tracePt t="16474" x="3424238" y="6619875"/>
          <p14:tracePt t="16482" x="3482975" y="6586538"/>
          <p14:tracePt t="16490" x="3551238" y="6569075"/>
          <p14:tracePt t="16499" x="3611563" y="6526213"/>
          <p14:tracePt t="16507" x="3670300" y="6518275"/>
          <p14:tracePt t="16516" x="3729038" y="6483350"/>
          <p14:tracePt t="16523" x="3781425" y="6467475"/>
          <p14:tracePt t="16532" x="3857625" y="6432550"/>
          <p14:tracePt t="16539" x="3908425" y="6399213"/>
          <p14:tracePt t="16549" x="3941763" y="6365875"/>
          <p14:tracePt t="16555" x="3967163" y="6338888"/>
          <p14:tracePt t="16565" x="4002088" y="6288088"/>
          <p14:tracePt t="16570" x="4010025" y="6280150"/>
          <p14:tracePt t="16582" x="4017963" y="6254750"/>
          <p14:tracePt t="16635" x="4017963" y="6246813"/>
          <p14:tracePt t="16886" x="4027488" y="6246813"/>
          <p14:tracePt t="16894" x="4060825" y="6246813"/>
          <p14:tracePt t="16899" x="4162425" y="6246813"/>
          <p14:tracePt t="16907" x="4306888" y="6246813"/>
          <p14:tracePt t="16916" x="4486275" y="6221413"/>
          <p14:tracePt t="16923" x="4791075" y="6153150"/>
          <p14:tracePt t="16932" x="5183188" y="6092825"/>
          <p14:tracePt t="16938" x="5624513" y="6076950"/>
          <p14:tracePt t="16949" x="6083300" y="6076950"/>
          <p14:tracePt t="16966" x="6889750" y="6076950"/>
          <p14:tracePt t="16970" x="7239000" y="6076950"/>
          <p14:tracePt t="16982" x="7485063" y="6042025"/>
          <p14:tracePt t="16986" x="7705725" y="5999163"/>
          <p14:tracePt t="16998" x="7748588" y="5999163"/>
          <p14:tracePt t="17002" x="7859713" y="5999163"/>
          <p14:tracePt t="17014" x="7918450" y="5991225"/>
          <p14:tracePt t="17018" x="7969250" y="5983288"/>
          <p14:tracePt t="17026" x="7977188" y="5983288"/>
          <p14:tracePt t="17034" x="7994650" y="5973763"/>
          <p14:tracePt t="17043" x="8004175" y="5965825"/>
          <p14:tracePt t="17050" x="8012113" y="5965825"/>
          <p14:tracePt t="17059" x="8020050" y="5948363"/>
          <p14:tracePt t="17066" x="8054975" y="5932488"/>
          <p14:tracePt t="17075" x="8113713" y="5922963"/>
          <p14:tracePt t="17082" x="8215313" y="5897563"/>
          <p14:tracePt t="17091" x="8291513" y="5864225"/>
          <p14:tracePt t="17099" x="8351838" y="5846763"/>
          <p14:tracePt t="17106" x="8377238" y="5838825"/>
          <p14:tracePt t="17115" x="8377238" y="5829300"/>
          <p14:tracePt t="17132" x="8377238" y="5813425"/>
          <p14:tracePt t="17138" x="8351838" y="5795963"/>
          <p14:tracePt t="17149" x="8343900" y="5795963"/>
          <p14:tracePt t="17154" x="8308975" y="5788025"/>
          <p14:tracePt t="17165" x="8266113" y="5778500"/>
          <p14:tracePt t="17170" x="8250238" y="5778500"/>
          <p14:tracePt t="17182" x="8215313" y="5770563"/>
          <p14:tracePt t="17186" x="8199438" y="5761038"/>
          <p14:tracePt t="17203" x="8189913" y="5745163"/>
          <p14:tracePt t="17219" x="8181975" y="5719763"/>
          <p14:tracePt t="17227" x="8174038" y="5719763"/>
          <p14:tracePt t="17234" x="8164513" y="5702300"/>
          <p14:tracePt t="17243" x="8164513" y="5694363"/>
          <p14:tracePt t="17267" x="8156575" y="5684838"/>
          <p14:tracePt t="17306" x="8147050" y="5684838"/>
          <p14:tracePt t="17314" x="8131175" y="5668963"/>
          <p14:tracePt t="17322" x="8105775" y="5651500"/>
          <p14:tracePt t="17332" x="8080375" y="5634038"/>
          <p14:tracePt t="17339" x="8062913" y="5608638"/>
          <p14:tracePt t="17348" x="8045450" y="5575300"/>
          <p14:tracePt t="17354" x="8045450" y="5565775"/>
          <p14:tracePt t="17365" x="8037513" y="5565775"/>
          <p14:tracePt t="17371" x="8012113" y="5557838"/>
          <p14:tracePt t="17381" x="7977188" y="5532438"/>
          <p14:tracePt t="17397" x="7951788" y="5524500"/>
          <p14:tracePt t="17402" x="7910513" y="5514975"/>
          <p14:tracePt t="17413" x="7875588" y="5507038"/>
          <p14:tracePt t="17418" x="7832725" y="5507038"/>
          <p14:tracePt t="17426" x="7799388" y="5481638"/>
          <p14:tracePt t="17434" x="7756525" y="5481638"/>
          <p14:tracePt t="17443" x="7705725" y="5481638"/>
          <p14:tracePt t="17450" x="7680325" y="5481638"/>
          <p14:tracePt t="17458" x="7637463" y="5481638"/>
          <p14:tracePt t="17466" x="7612063" y="5481638"/>
          <p14:tracePt t="17474" x="7535863" y="5481638"/>
          <p14:tracePt t="17482" x="7493000" y="5481638"/>
          <p14:tracePt t="17490" x="7434263" y="5481638"/>
          <p14:tracePt t="17499" x="7373938" y="5481638"/>
          <p14:tracePt t="17506" x="7332663" y="5481638"/>
          <p14:tracePt t="17516" x="7297738" y="5489575"/>
          <p14:tracePt t="17522" x="7264400" y="5497513"/>
          <p14:tracePt t="17532" x="7239000" y="5507038"/>
          <p14:tracePt t="17538" x="7221538" y="5524500"/>
          <p14:tracePt t="17548" x="7188200" y="5532438"/>
          <p14:tracePt t="17555" x="7153275" y="5549900"/>
          <p14:tracePt t="17565" x="7112000" y="5575300"/>
          <p14:tracePt t="17571" x="7085013" y="5591175"/>
          <p14:tracePt t="17582" x="7077075" y="5616575"/>
          <p14:tracePt t="17587" x="7059613" y="5651500"/>
          <p14:tracePt t="17599" x="7051675" y="5684838"/>
          <p14:tracePt t="17603" x="7034213" y="5745163"/>
          <p14:tracePt t="17614" x="7026275" y="5788025"/>
          <p14:tracePt t="17618" x="7008813" y="5864225"/>
          <p14:tracePt t="17626" x="7008813" y="5922963"/>
          <p14:tracePt t="17634" x="7008813" y="5973763"/>
          <p14:tracePt t="17643" x="7008813" y="6034088"/>
          <p14:tracePt t="17651" x="7008813" y="6076950"/>
          <p14:tracePt t="17659" x="7018338" y="6110288"/>
          <p14:tracePt t="17666" x="7051675" y="6153150"/>
          <p14:tracePt t="17674" x="7094538" y="6178550"/>
          <p14:tracePt t="17682" x="7102475" y="6186488"/>
          <p14:tracePt t="17690" x="7145338" y="6186488"/>
          <p14:tracePt t="17699" x="7196138" y="6194425"/>
          <p14:tracePt t="17707" x="7264400" y="6194425"/>
          <p14:tracePt t="17716" x="7323138" y="6194425"/>
          <p14:tracePt t="17722" x="7366000" y="6194425"/>
          <p14:tracePt t="17732" x="7408863" y="6194425"/>
          <p14:tracePt t="17738" x="7442200" y="6194425"/>
          <p14:tracePt t="17748" x="7459663" y="6194425"/>
          <p14:tracePt t="17754" x="7477125" y="6194425"/>
          <p14:tracePt t="17766" x="7502525" y="6194425"/>
          <p14:tracePt t="17771" x="7518400" y="6186488"/>
          <p14:tracePt t="17782" x="7545388" y="6169025"/>
          <p14:tracePt t="17787" x="7578725" y="6153150"/>
          <p14:tracePt t="17798" x="7612063" y="6118225"/>
          <p14:tracePt t="17803" x="7629525" y="6110288"/>
          <p14:tracePt t="17813" x="7637463" y="6092825"/>
          <p14:tracePt t="17818" x="7654925" y="6067425"/>
          <p14:tracePt t="17827" x="7654925" y="6042025"/>
          <p14:tracePt t="17834" x="7654925" y="6016625"/>
          <p14:tracePt t="17843" x="7672388" y="5957888"/>
          <p14:tracePt t="17851" x="7672388" y="5932488"/>
          <p14:tracePt t="17858" x="7672388" y="5889625"/>
          <p14:tracePt t="17866" x="7672388" y="5846763"/>
          <p14:tracePt t="17874" x="7672388" y="5821363"/>
          <p14:tracePt t="17882" x="7672388" y="5795963"/>
          <p14:tracePt t="17890" x="7672388" y="5761038"/>
          <p14:tracePt t="17899" x="7672388" y="5727700"/>
          <p14:tracePt t="17907" x="7672388" y="5684838"/>
          <p14:tracePt t="17915" x="7654925" y="5651500"/>
          <p14:tracePt t="17923" x="7646988" y="5634038"/>
          <p14:tracePt t="17932" x="7621588" y="5591175"/>
          <p14:tracePt t="17938" x="7612063" y="5591175"/>
          <p14:tracePt t="17948" x="7604125" y="5583238"/>
          <p14:tracePt t="17955" x="7586663" y="5565775"/>
          <p14:tracePt t="17986" x="7578725" y="5565775"/>
          <p14:tracePt t="17997" x="7570788" y="5565775"/>
          <p14:tracePt t="18002" x="7561263" y="5565775"/>
          <p14:tracePt t="18015" x="7545388" y="5565775"/>
          <p14:tracePt t="18018" x="7518400" y="5565775"/>
          <p14:tracePt t="18026" x="7485063" y="5565775"/>
          <p14:tracePt t="18035" x="7459663" y="5565775"/>
          <p14:tracePt t="18043" x="7416800" y="5565775"/>
          <p14:tracePt t="18050" x="7383463" y="5565775"/>
          <p14:tracePt t="18058" x="7348538" y="5575300"/>
          <p14:tracePt t="18066" x="7332663" y="5591175"/>
          <p14:tracePt t="18074" x="7307263" y="5616575"/>
          <p14:tracePt t="18082" x="7297738" y="5634038"/>
          <p14:tracePt t="18091" x="7289800" y="5651500"/>
          <p14:tracePt t="18099" x="7289800" y="5668963"/>
          <p14:tracePt t="18107" x="7289800" y="5676900"/>
          <p14:tracePt t="18115" x="7289800" y="5684838"/>
          <p14:tracePt t="18123" x="7289800" y="5702300"/>
          <p14:tracePt t="18132" x="7289800" y="5719763"/>
          <p14:tracePt t="18139" x="7307263" y="5761038"/>
          <p14:tracePt t="18148" x="7340600" y="5813425"/>
          <p14:tracePt t="18154" x="7366000" y="5846763"/>
          <p14:tracePt t="18165" x="7400925" y="5897563"/>
          <p14:tracePt t="18170" x="7434263" y="5940425"/>
          <p14:tracePt t="18182" x="7485063" y="5991225"/>
          <p14:tracePt t="18186" x="7561263" y="6008688"/>
          <p14:tracePt t="18196" x="7604125" y="6016625"/>
          <p14:tracePt t="18202" x="7662863" y="6016625"/>
          <p14:tracePt t="18214" x="7723188" y="6016625"/>
          <p14:tracePt t="18218" x="7791450" y="6016625"/>
          <p14:tracePt t="18227" x="7816850" y="6016625"/>
          <p14:tracePt t="18234" x="7842250" y="6016625"/>
          <p14:tracePt t="18243" x="7859713" y="6008688"/>
          <p14:tracePt t="18250" x="7885113" y="6008688"/>
          <p14:tracePt t="18258" x="7900988" y="5991225"/>
          <p14:tracePt t="18266" x="7918450" y="5983288"/>
          <p14:tracePt t="18274" x="7926388" y="5965825"/>
          <p14:tracePt t="18282" x="7926388" y="5948363"/>
          <p14:tracePt t="18291" x="7926388" y="5905500"/>
          <p14:tracePt t="18298" x="7926388" y="5854700"/>
          <p14:tracePt t="18306" x="7900988" y="5778500"/>
          <p14:tracePt t="18315" x="7850188" y="5694363"/>
          <p14:tracePt t="18323" x="7816850" y="5641975"/>
          <p14:tracePt t="18332" x="7791450" y="5616575"/>
          <p14:tracePt t="18349" x="7781925" y="5608638"/>
          <p14:tracePt t="18355" x="7773988" y="5608638"/>
          <p14:tracePt t="18366" x="7756525" y="5591175"/>
          <p14:tracePt t="18419" x="7740650" y="5591175"/>
          <p14:tracePt t="18426" x="7731125" y="5591175"/>
          <p14:tracePt t="18884" x="7723188" y="5591175"/>
          <p14:tracePt t="18891" x="7731125" y="5608638"/>
          <p14:tracePt t="18899" x="7781925" y="5634038"/>
          <p14:tracePt t="18907" x="7816850" y="5651500"/>
          <p14:tracePt t="18917" x="7842250" y="5676900"/>
          <p14:tracePt t="18923" x="7850188" y="5684838"/>
          <p14:tracePt t="18933" x="7859713" y="5684838"/>
          <p14:tracePt t="18950" x="7875588" y="5694363"/>
          <p14:tracePt t="18954" x="7885113" y="5694363"/>
          <p14:tracePt t="18965" x="7910513" y="5694363"/>
          <p14:tracePt t="18971" x="7943850" y="5710238"/>
          <p14:tracePt t="18982" x="7961313" y="5710238"/>
          <p14:tracePt t="18987" x="7994650" y="5719763"/>
          <p14:tracePt t="18998" x="8012113" y="5727700"/>
          <p14:tracePt t="19002" x="8020050" y="5727700"/>
          <p14:tracePt t="19014" x="8045450" y="5727700"/>
          <p14:tracePt t="19018" x="8062913" y="5745163"/>
          <p14:tracePt t="19034" x="8088313" y="5753100"/>
          <p14:tracePt t="19051" x="8096250" y="5753100"/>
          <p14:tracePt t="19066" x="8121650" y="5761038"/>
          <p14:tracePt t="19074" x="8131175" y="5761038"/>
          <p14:tracePt t="19082" x="8174038" y="5770563"/>
          <p14:tracePt t="19090" x="8189913" y="5788025"/>
          <p14:tracePt t="19099" x="8224838" y="5795963"/>
          <p14:tracePt t="19107" x="8250238" y="5795963"/>
          <p14:tracePt t="19115" x="8283575" y="5803900"/>
          <p14:tracePt t="19178" x="8291513" y="5803900"/>
          <p14:tracePt t="19186" x="8318500" y="5821363"/>
          <p14:tracePt t="19196" x="8326438" y="5829300"/>
          <p14:tracePt t="19202" x="8351838" y="5829300"/>
          <p14:tracePt t="19218" x="8359775" y="5829300"/>
          <p14:tracePt t="19315" x="8343900" y="5803900"/>
          <p14:tracePt t="19323" x="8334375" y="5788025"/>
          <p14:tracePt t="19333" x="8318500" y="5761038"/>
          <p14:tracePt t="19339" x="8301038" y="5745163"/>
          <p14:tracePt t="19351" x="8283575" y="5727700"/>
          <p14:tracePt t="19355" x="8258175" y="5702300"/>
          <p14:tracePt t="19366" x="8240713" y="5684838"/>
          <p14:tracePt t="19371" x="8224838" y="5668963"/>
          <p14:tracePt t="19386" x="8199438" y="5659438"/>
          <p14:tracePt t="19399" x="8189913" y="5651500"/>
          <p14:tracePt t="19413" x="8181975" y="5641975"/>
          <p14:tracePt t="19467" x="8174038" y="5641975"/>
          <p14:tracePt t="19483" x="8164513" y="5634038"/>
          <p14:tracePt t="19581" x="8156575" y="5634038"/>
          <p14:tracePt t="19588" x="8139113" y="5634038"/>
          <p14:tracePt t="19596" x="8131175" y="5634038"/>
          <p14:tracePt t="19613" x="8113713" y="5659438"/>
          <p14:tracePt t="19618" x="8113713" y="5668963"/>
          <p14:tracePt t="19626" x="8113713" y="5676900"/>
          <p14:tracePt t="19634" x="8113713" y="5694363"/>
          <p14:tracePt t="19651" x="8113713" y="5710238"/>
          <p14:tracePt t="19659" x="8113713" y="5735638"/>
          <p14:tracePt t="19666" x="8131175" y="5745163"/>
          <p14:tracePt t="19674" x="8139113" y="5761038"/>
          <p14:tracePt t="19682" x="8139113" y="5778500"/>
          <p14:tracePt t="19690" x="8139113" y="5795963"/>
          <p14:tracePt t="19698" x="8147050" y="5813425"/>
          <p14:tracePt t="19706" x="8174038" y="5846763"/>
          <p14:tracePt t="19715" x="8189913" y="5864225"/>
          <p14:tracePt t="19722" x="8199438" y="5864225"/>
          <p14:tracePt t="19732" x="8207375" y="5872163"/>
          <p14:tracePt t="19738" x="8207375" y="5880100"/>
          <p14:tracePt t="19748" x="8232775" y="5889625"/>
          <p14:tracePt t="19754" x="8240713" y="5897563"/>
          <p14:tracePt t="19766" x="8250238" y="5905500"/>
          <p14:tracePt t="19770" x="8275638" y="5915025"/>
          <p14:tracePt t="19782" x="8283575" y="5915025"/>
          <p14:tracePt t="19786" x="8291513" y="5915025"/>
          <p14:tracePt t="19797" x="8308975" y="5915025"/>
          <p14:tracePt t="19802" x="8343900" y="5915025"/>
          <p14:tracePt t="19813" x="8351838" y="5915025"/>
          <p14:tracePt t="19818" x="8359775" y="5915025"/>
          <p14:tracePt t="19826" x="8385175" y="5915025"/>
          <p14:tracePt t="19834" x="8402638" y="5897563"/>
          <p14:tracePt t="19842" x="8420100" y="5880100"/>
          <p14:tracePt t="19851" x="8428038" y="5838825"/>
          <p14:tracePt t="19858" x="8435975" y="5803900"/>
          <p14:tracePt t="19866" x="8435975" y="5770563"/>
          <p14:tracePt t="19882" x="8435975" y="5735638"/>
          <p14:tracePt t="19890" x="8435975" y="5727700"/>
          <p14:tracePt t="19906" x="8435975" y="5710238"/>
          <p14:tracePt t="19915" x="8420100" y="5702300"/>
          <p14:tracePt t="19922" x="8420100" y="5694363"/>
          <p14:tracePt t="19932" x="8410575" y="5694363"/>
          <p14:tracePt t="19939" x="8394700" y="5684838"/>
          <p14:tracePt t="19954" x="8385175" y="5676900"/>
          <p14:tracePt t="19971" x="8377238" y="5676900"/>
          <p14:tracePt t="19982" x="8359775" y="5659438"/>
          <p14:tracePt t="19986" x="8326438" y="5659438"/>
          <p14:tracePt t="19998" x="8308975" y="5659438"/>
          <p14:tracePt t="20002" x="8301038" y="5659438"/>
          <p14:tracePt t="20013" x="8283575" y="5659438"/>
          <p14:tracePt t="20018" x="8250238" y="5659438"/>
          <p14:tracePt t="20035" x="8224838" y="5659438"/>
          <p14:tracePt t="20043" x="8207375" y="5659438"/>
          <p14:tracePt t="20050" x="8189913" y="5659438"/>
          <p14:tracePt t="20066" x="8174038" y="5659438"/>
          <p14:tracePt t="20074" x="8174038" y="5668963"/>
          <p14:tracePt t="20090" x="8164513" y="5676900"/>
          <p14:tracePt t="20099" x="8147050" y="5694363"/>
          <p14:tracePt t="20106" x="8147050" y="5702300"/>
          <p14:tracePt t="20115" x="8147050" y="5719763"/>
          <p14:tracePt t="20122" x="8147050" y="5727700"/>
          <p14:tracePt t="20132" x="8147050" y="5735638"/>
          <p14:tracePt t="20139" x="8147050" y="5745163"/>
          <p14:tracePt t="20154" x="8147050" y="5753100"/>
          <p14:tracePt t="20170" x="8147050" y="5770563"/>
          <p14:tracePt t="20182" x="8156575" y="5770563"/>
          <p14:tracePt t="20186" x="8181975" y="5778500"/>
          <p14:tracePt t="20198" x="8189913" y="5788025"/>
          <p14:tracePt t="20202" x="8207375" y="5795963"/>
          <p14:tracePt t="20213" x="8215313" y="5795963"/>
          <p14:tracePt t="20218" x="8224838" y="5803900"/>
          <p14:tracePt t="20700" x="8240713" y="5803900"/>
          <p14:tracePt t="20707" x="8308975" y="5803900"/>
          <p14:tracePt t="20715" x="8402638" y="5803900"/>
          <p14:tracePt t="20722" x="8521700" y="5803900"/>
          <p14:tracePt t="20732" x="8623300" y="5778500"/>
          <p14:tracePt t="20738" x="8691563" y="5761038"/>
          <p14:tracePt t="20748" x="8742363" y="5761038"/>
          <p14:tracePt t="20754" x="8750300" y="5753100"/>
          <p14:tracePt t="20765" x="8759825" y="5753100"/>
          <p14:tracePt t="20770" x="8767763" y="5753100"/>
          <p14:tracePt t="20813" x="8793163" y="5753100"/>
          <p14:tracePt t="20818" x="8802688" y="5753100"/>
          <p14:tracePt t="20826" x="8843963" y="5753100"/>
          <p14:tracePt t="20835" x="8878888" y="5753100"/>
          <p14:tracePt t="20843" x="8921750" y="5753100"/>
          <p14:tracePt t="20850" x="8988425" y="5770563"/>
          <p14:tracePt t="20858" x="9013825" y="5778500"/>
          <p14:tracePt t="20866" x="9064625" y="5788025"/>
          <p14:tracePt t="20875" x="9107488" y="5795963"/>
          <p14:tracePt t="20882" x="9124950" y="5803900"/>
          <p14:tracePt t="20891" x="9132888" y="5813425"/>
          <p14:tracePt t="20898" x="9132888" y="5821363"/>
          <p14:tracePt t="20915" x="9142413" y="5821363"/>
          <p14:tracePt t="20922" x="9150350" y="5821363"/>
          <p14:tracePt t="20932" x="9150350" y="5829300"/>
          <p14:tracePt t="20938" x="9175750" y="5838825"/>
          <p14:tracePt t="20950" x="9193213" y="5854700"/>
          <p14:tracePt t="20954" x="9209088" y="5864225"/>
          <p14:tracePt t="20965" x="9244013" y="5864225"/>
          <p14:tracePt t="20970" x="9269413" y="5864225"/>
          <p14:tracePt t="20982" x="9277350" y="5864225"/>
          <p14:tracePt t="20986" x="9294813" y="5864225"/>
          <p14:tracePt t="20998" x="9320213" y="5864225"/>
          <p14:tracePt t="21013" x="9328150" y="5846763"/>
          <p14:tracePt t="21018" x="9328150" y="5821363"/>
          <p14:tracePt t="21026" x="9328150" y="5795963"/>
          <p14:tracePt t="21034" x="9312275" y="5778500"/>
          <p14:tracePt t="21042" x="9302750" y="5753100"/>
          <p14:tracePt t="21050" x="9277350" y="5719763"/>
          <p14:tracePt t="21058" x="9236075" y="5676900"/>
          <p14:tracePt t="21066" x="9218613" y="5651500"/>
          <p14:tracePt t="21074" x="9201150" y="5634038"/>
          <p14:tracePt t="21082" x="9175750" y="5616575"/>
          <p14:tracePt t="21090" x="9150350" y="5600700"/>
          <p14:tracePt t="21099" x="9124950" y="5583238"/>
          <p14:tracePt t="21107" x="9107488" y="5575300"/>
          <p14:tracePt t="21115" x="9107488" y="5565775"/>
          <p14:tracePt t="21122" x="9082088" y="5549900"/>
          <p14:tracePt t="21132" x="9056688" y="5532438"/>
          <p14:tracePt t="21139" x="9039225" y="5514975"/>
          <p14:tracePt t="21148" x="9031288" y="5507038"/>
          <p14:tracePt t="21154" x="8997950" y="5497513"/>
          <p14:tracePt t="21171" x="8980488" y="5497513"/>
          <p14:tracePt t="21181" x="8972550" y="5497513"/>
          <p14:tracePt t="21186" x="8963025" y="5497513"/>
          <p14:tracePt t="21203" x="8937625" y="5489575"/>
          <p14:tracePt t="21215" x="8904288" y="5489575"/>
          <p14:tracePt t="21218" x="8861425" y="5489575"/>
          <p14:tracePt t="21226" x="8810625" y="5489575"/>
          <p14:tracePt t="21234" x="8767763" y="5489575"/>
          <p14:tracePt t="21242" x="8734425" y="5489575"/>
          <p14:tracePt t="21251" x="8691563" y="5489575"/>
          <p14:tracePt t="21259" x="8632825" y="5489575"/>
          <p14:tracePt t="21266" x="8597900" y="5489575"/>
          <p14:tracePt t="21282" x="8589963" y="5489575"/>
          <p14:tracePt t="21299" x="8580438" y="5489575"/>
          <p14:tracePt t="21322" x="8572500" y="5489575"/>
          <p14:tracePt t="21332" x="8564563" y="5489575"/>
          <p14:tracePt t="21348" x="8547100" y="5489575"/>
          <p14:tracePt t="21354" x="8513763" y="5497513"/>
          <p14:tracePt t="21365" x="8504238" y="5514975"/>
          <p14:tracePt t="21370" x="8488363" y="5549900"/>
          <p14:tracePt t="21382" x="8470900" y="5565775"/>
          <p14:tracePt t="21386" x="8453438" y="5591175"/>
          <p14:tracePt t="21397" x="8445500" y="5616575"/>
          <p14:tracePt t="21402" x="8435975" y="5641975"/>
          <p14:tracePt t="21413" x="8435975" y="5651500"/>
          <p14:tracePt t="21418" x="8435975" y="5676900"/>
          <p14:tracePt t="21426" x="8435975" y="5702300"/>
          <p14:tracePt t="21434" x="8435975" y="5719763"/>
          <p14:tracePt t="21442" x="8453438" y="5735638"/>
          <p14:tracePt t="21450" x="8496300" y="5778500"/>
          <p14:tracePt t="21458" x="8521700" y="5788025"/>
          <p14:tracePt t="21466" x="8547100" y="5813425"/>
          <p14:tracePt t="21474" x="8580438" y="5829300"/>
          <p14:tracePt t="21482" x="8605838" y="5854700"/>
          <p14:tracePt t="21490" x="8623300" y="5864225"/>
          <p14:tracePt t="21498" x="8658225" y="5872163"/>
          <p14:tracePt t="21506" x="8699500" y="5872163"/>
          <p14:tracePt t="21515" x="8750300" y="5872163"/>
          <p14:tracePt t="21522" x="8810625" y="5872163"/>
          <p14:tracePt t="21532" x="8886825" y="5872163"/>
          <p14:tracePt t="21538" x="8955088" y="5872163"/>
          <p14:tracePt t="21549" x="9023350" y="5872163"/>
          <p14:tracePt t="21554" x="9082088" y="5872163"/>
          <p14:tracePt t="21566" x="9124950" y="5872163"/>
          <p14:tracePt t="21571" x="9158288" y="5872163"/>
          <p14:tracePt t="21581" x="9226550" y="5829300"/>
          <p14:tracePt t="21586" x="9244013" y="5813425"/>
          <p14:tracePt t="21598" x="9244013" y="5803900"/>
          <p14:tracePt t="21602" x="9261475" y="5778500"/>
          <p14:tracePt t="21613" x="9269413" y="5770563"/>
          <p14:tracePt t="21618" x="9269413" y="5761038"/>
          <p14:tracePt t="21626" x="9269413" y="5745163"/>
          <p14:tracePt t="21634" x="9269413" y="5735638"/>
          <p14:tracePt t="23220" x="9261475" y="5727700"/>
          <p14:tracePt t="23267" x="9244013" y="5727700"/>
          <p14:tracePt t="23275" x="9244013" y="5719763"/>
          <p14:tracePt t="24844" x="9226550" y="5694363"/>
          <p14:tracePt t="24852" x="9193213" y="5600700"/>
          <p14:tracePt t="24860" x="9158288" y="5524500"/>
          <p14:tracePt t="24867" x="9124950" y="5421313"/>
          <p14:tracePt t="24874" x="9099550" y="5319713"/>
          <p14:tracePt t="24882" x="9082088" y="5175250"/>
          <p14:tracePt t="24891" x="9064625" y="4937125"/>
          <p14:tracePt t="24898" x="9013825" y="4605338"/>
          <p14:tracePt t="24907" x="8937625" y="4156075"/>
          <p14:tracePt t="24915" x="8759825" y="3798888"/>
          <p14:tracePt t="24922" x="8572500" y="3459163"/>
          <p14:tracePt t="24931" x="8428038" y="3228975"/>
          <p14:tracePt t="24938" x="8343900" y="3119438"/>
          <p14:tracePt t="24948" x="8301038" y="3059113"/>
          <p14:tracePt t="24954" x="8258175" y="2990850"/>
          <p14:tracePt t="24965" x="8240713" y="2974975"/>
          <p14:tracePt t="26709" x="8215313" y="2965450"/>
          <p14:tracePt t="26717" x="8096250" y="2957513"/>
          <p14:tracePt t="26723" x="7918450" y="2949575"/>
          <p14:tracePt t="26732" x="7748588" y="2889250"/>
          <p14:tracePt t="26739" x="7485063" y="2813050"/>
          <p14:tracePt t="26748" x="7221538" y="2727325"/>
          <p14:tracePt t="26755" x="6907213" y="2643188"/>
          <p14:tracePt t="26765" x="6592888" y="2566988"/>
          <p14:tracePt t="26771" x="6261100" y="2532063"/>
          <p14:tracePt t="26781" x="5930900" y="2481263"/>
          <p14:tracePt t="26786" x="5657850" y="2447925"/>
          <p14:tracePt t="26798" x="5437188" y="2422525"/>
          <p14:tracePt t="26802" x="5335588" y="2422525"/>
          <p14:tracePt t="26815" x="5249863" y="2413000"/>
          <p14:tracePt t="26818" x="5191125" y="2413000"/>
          <p14:tracePt t="26830" x="5132388" y="2397125"/>
          <p14:tracePt t="26834" x="5038725" y="2397125"/>
          <p14:tracePt t="26842" x="4962525" y="2397125"/>
          <p14:tracePt t="26850" x="4851400" y="2397125"/>
          <p14:tracePt t="26859" x="4699000" y="2397125"/>
          <p14:tracePt t="26866" x="4570413" y="2397125"/>
          <p14:tracePt t="26874" x="4443413" y="2387600"/>
          <p14:tracePt t="26882" x="4324350" y="2362200"/>
          <p14:tracePt t="26891" x="4230688" y="2354263"/>
          <p14:tracePt t="26898" x="4137025" y="2354263"/>
          <p14:tracePt t="26906" x="4095750" y="2354263"/>
          <p14:tracePt t="26922" x="4078288" y="2354263"/>
          <p14:tracePt t="26948" x="4052888" y="2362200"/>
          <p14:tracePt t="26955" x="4017963" y="2371725"/>
          <p14:tracePt t="26964" x="4010025" y="2371725"/>
          <p14:tracePt t="26970" x="3976688" y="2379663"/>
          <p14:tracePt t="26981" x="3951288" y="2387600"/>
          <p14:tracePt t="26987" x="3933825" y="2397125"/>
          <p14:tracePt t="26998" x="3900488" y="2397125"/>
          <p14:tracePt t="27002" x="3873500" y="2405063"/>
          <p14:tracePt t="27015" x="3865563" y="2413000"/>
          <p14:tracePt t="27588" x="3848100" y="2413000"/>
          <p14:tracePt t="27596" x="3789363" y="2438400"/>
          <p14:tracePt t="27603" x="3729038" y="2447925"/>
          <p14:tracePt t="27614" x="3652838" y="2463800"/>
          <p14:tracePt t="27618" x="3602038" y="2489200"/>
          <p14:tracePt t="27629" x="3543300" y="2524125"/>
          <p14:tracePt t="27634" x="3467100" y="2557463"/>
          <p14:tracePt t="27644" x="3406775" y="2582863"/>
          <p14:tracePt t="27651" x="3330575" y="2617788"/>
          <p14:tracePt t="27659" x="3254375" y="2651125"/>
          <p14:tracePt t="27666" x="3160713" y="2686050"/>
          <p14:tracePt t="27674" x="3059113" y="2727325"/>
          <p14:tracePt t="27682" x="2982913" y="2762250"/>
          <p14:tracePt t="27690" x="2905125" y="2787650"/>
          <p14:tracePt t="27698" x="2820988" y="2820988"/>
          <p14:tracePt t="27706" x="2744788" y="2830513"/>
          <p14:tracePt t="27715" x="2684463" y="2838450"/>
          <p14:tracePt t="27722" x="2616200" y="2863850"/>
          <p14:tracePt t="27731" x="2565400" y="2863850"/>
          <p14:tracePt t="27738" x="2557463" y="2863850"/>
          <p14:tracePt t="27748" x="2524125" y="2871788"/>
          <p14:tracePt t="27754" x="2506663" y="2871788"/>
          <p14:tracePt t="27765" x="2489200" y="2881313"/>
          <p14:tracePt t="27770" x="2463800" y="2897188"/>
          <p14:tracePt t="27781" x="2446338" y="2897188"/>
          <p14:tracePt t="27786" x="2430463" y="2906713"/>
          <p14:tracePt t="27798" x="2413000" y="2906713"/>
          <p14:tracePt t="27803" x="2387600" y="2914650"/>
          <p14:tracePt t="27813" x="2362200" y="2914650"/>
          <p14:tracePt t="27818" x="2336800" y="2914650"/>
          <p14:tracePt t="27831" x="2319338" y="2914650"/>
          <p14:tracePt t="27834" x="2293938" y="2914650"/>
          <p14:tracePt t="27842" x="2286000" y="2914650"/>
          <p14:tracePt t="27850" x="2260600" y="2914650"/>
          <p14:tracePt t="27859" x="2217738" y="2922588"/>
          <p14:tracePt t="27866" x="2182813" y="2940050"/>
          <p14:tracePt t="27874" x="2141538" y="2940050"/>
          <p14:tracePt t="27882" x="2106613" y="2949575"/>
          <p14:tracePt t="27891" x="2073275" y="2957513"/>
          <p14:tracePt t="27898" x="2022475" y="2965450"/>
          <p14:tracePt t="27906" x="2012950" y="2965450"/>
          <p14:tracePt t="27915" x="1997075" y="2974975"/>
          <p14:tracePt t="27923" x="1987550" y="2982913"/>
          <p14:tracePt t="27986" x="1971675" y="2982913"/>
          <p14:tracePt t="27996" x="1946275" y="2982913"/>
          <p14:tracePt t="28002" x="1893888" y="2982913"/>
          <p14:tracePt t="28012" x="1827213" y="2982913"/>
          <p14:tracePt t="28019" x="1724025" y="2974975"/>
          <p14:tracePt t="28029" x="1647825" y="2965450"/>
          <p14:tracePt t="28035" x="1546225" y="2957513"/>
          <p14:tracePt t="28042" x="1444625" y="2932113"/>
          <p14:tracePt t="28050" x="1358900" y="2922588"/>
          <p14:tracePt t="28058" x="1300163" y="2914650"/>
          <p14:tracePt t="28066" x="1282700" y="2914650"/>
          <p14:tracePt t="28074" x="1265238" y="2906713"/>
          <p14:tracePt t="28107" x="1257300" y="2906713"/>
          <p14:tracePt t="28114" x="1249363" y="2897188"/>
          <p14:tracePt t="28122" x="1223963" y="2889250"/>
          <p14:tracePt t="28131" x="1181100" y="2889250"/>
          <p14:tracePt t="28138" x="1138238" y="2889250"/>
          <p14:tracePt t="28148" x="1079500" y="2881313"/>
          <p14:tracePt t="28155" x="1019175" y="2881313"/>
          <p14:tracePt t="28164" x="960438" y="2871788"/>
          <p14:tracePt t="28171" x="925513" y="2871788"/>
          <p14:tracePt t="28181" x="900113" y="2863850"/>
          <p14:tracePt t="28198" x="892175" y="2863850"/>
          <p14:tracePt t="28243" x="874713" y="2863850"/>
          <p14:tracePt t="28259" x="866775" y="2863850"/>
          <p14:tracePt t="28972" x="892175" y="2863850"/>
          <p14:tracePt t="28979" x="900113" y="2863850"/>
          <p14:tracePt t="29014" x="909638" y="2863850"/>
          <p14:tracePt t="29034" x="925513" y="2863850"/>
          <p14:tracePt t="29042" x="968375" y="2863850"/>
          <p14:tracePt t="29050" x="1044575" y="2889250"/>
          <p14:tracePt t="29059" x="1147763" y="2897188"/>
          <p14:tracePt t="29066" x="1325563" y="2922588"/>
          <p14:tracePt t="29074" x="1462088" y="2957513"/>
          <p14:tracePt t="29082" x="1657350" y="2974975"/>
          <p14:tracePt t="29090" x="1827213" y="3008313"/>
          <p14:tracePt t="29099" x="1928813" y="3025775"/>
          <p14:tracePt t="29106" x="2012950" y="3033713"/>
          <p14:tracePt t="29114" x="2073275" y="3041650"/>
          <p14:tracePt t="29122" x="2116138" y="3041650"/>
          <p14:tracePt t="29131" x="2149475" y="3041650"/>
          <p14:tracePt t="29138" x="2166938" y="3041650"/>
          <p14:tracePt t="29148" x="2192338" y="3041650"/>
          <p14:tracePt t="29154" x="2217738" y="3041650"/>
          <p14:tracePt t="29164" x="2243138" y="3041650"/>
          <p14:tracePt t="29171" x="2260600" y="3041650"/>
          <p14:tracePt t="29181" x="2301875" y="3051175"/>
          <p14:tracePt t="29186" x="2327275" y="3059113"/>
          <p14:tracePt t="29197" x="2370138" y="3067050"/>
          <p14:tracePt t="29202" x="2405063" y="3067050"/>
          <p14:tracePt t="29215" x="2438400" y="3076575"/>
          <p14:tracePt t="29218" x="2481263" y="3076575"/>
          <p14:tracePt t="29229" x="2506663" y="3084513"/>
          <p14:tracePt t="29243" x="2514600" y="3084513"/>
          <p14:tracePt t="29290" x="2524125" y="3084513"/>
          <p14:tracePt t="29299" x="2540000" y="3101975"/>
          <p14:tracePt t="29306" x="2582863" y="3109913"/>
          <p14:tracePt t="29314" x="2659063" y="3127375"/>
          <p14:tracePt t="29323" x="2786063" y="3152775"/>
          <p14:tracePt t="29331" x="2930525" y="3160713"/>
          <p14:tracePt t="29338" x="3059113" y="3178175"/>
          <p14:tracePt t="29347" x="3244850" y="3211513"/>
          <p14:tracePt t="29354" x="3355975" y="3211513"/>
          <p14:tracePt t="29364" x="3482975" y="3211513"/>
          <p14:tracePt t="29371" x="3594100" y="3211513"/>
          <p14:tracePt t="29381" x="3703638" y="3211513"/>
          <p14:tracePt t="29387" x="3806825" y="3211513"/>
          <p14:tracePt t="29398" x="3916363" y="3228975"/>
          <p14:tracePt t="29402" x="4017963" y="3246438"/>
          <p14:tracePt t="29414" x="4137025" y="3246438"/>
          <p14:tracePt t="29418" x="4248150" y="3246438"/>
          <p14:tracePt t="29429" x="4349750" y="3246438"/>
          <p14:tracePt t="29434" x="4435475" y="3246438"/>
          <p14:tracePt t="29443" x="4519613" y="3246438"/>
          <p14:tracePt t="29450" x="4570413" y="3246438"/>
          <p14:tracePt t="29458" x="4664075" y="3246438"/>
          <p14:tracePt t="29467" x="4714875" y="3246438"/>
          <p14:tracePt t="29474" x="4757738" y="3246438"/>
          <p14:tracePt t="29482" x="4808538" y="3246438"/>
          <p14:tracePt t="29490" x="4851400" y="3246438"/>
          <p14:tracePt t="29498" x="4876800" y="3246438"/>
          <p14:tracePt t="29507" x="4894263" y="3246438"/>
          <p14:tracePt t="29514" x="4919663" y="3246438"/>
          <p14:tracePt t="29523" x="4935538" y="3246438"/>
          <p14:tracePt t="29531" x="4970463" y="3246438"/>
          <p14:tracePt t="29539" x="5003800" y="3246438"/>
          <p14:tracePt t="29547" x="5038725" y="3246438"/>
          <p14:tracePt t="29554" x="5046663" y="3246438"/>
          <p14:tracePt t="29564" x="5054600" y="3246438"/>
          <p14:tracePt t="29571" x="5072063" y="3246438"/>
          <p14:tracePt t="29581" x="5080000" y="3246438"/>
          <p14:tracePt t="29586" x="5080000" y="3228975"/>
          <p14:tracePt t="29597" x="5080000" y="3211513"/>
          <p14:tracePt t="29602" x="5080000" y="3186113"/>
          <p14:tracePt t="29614" x="5080000" y="3170238"/>
          <p14:tracePt t="29618" x="5080000" y="3152775"/>
          <p14:tracePt t="29631" x="5072063" y="3144838"/>
          <p14:tracePt t="29634" x="5064125" y="3127375"/>
          <p14:tracePt t="29644" x="5046663" y="3119438"/>
          <p14:tracePt t="29650" x="5029200" y="3119438"/>
          <p14:tracePt t="29658" x="5021263" y="3109913"/>
          <p14:tracePt t="29666" x="4995863" y="3101975"/>
          <p14:tracePt t="29674" x="4978400" y="3094038"/>
          <p14:tracePt t="29683" x="4927600" y="3084513"/>
          <p14:tracePt t="29690" x="4868863" y="3084513"/>
          <p14:tracePt t="29698" x="4808538" y="3076575"/>
          <p14:tracePt t="29706" x="4724400" y="3059113"/>
          <p14:tracePt t="29714" x="4621213" y="3041650"/>
          <p14:tracePt t="29722" x="4519613" y="3016250"/>
          <p14:tracePt t="29731" x="4392613" y="2982913"/>
          <p14:tracePt t="29738" x="4298950" y="2957513"/>
          <p14:tracePt t="29748" x="4222750" y="2932113"/>
          <p14:tracePt t="29754" x="4187825" y="2922588"/>
          <p14:tracePt t="29765" x="4179888" y="2922588"/>
          <p14:tracePt t="29771" x="4171950" y="2914650"/>
          <p14:tracePt t="29813" x="4154488" y="2914650"/>
          <p14:tracePt t="29818" x="4111625" y="2914650"/>
          <p14:tracePt t="29829" x="4035425" y="2914650"/>
          <p14:tracePt t="29834" x="3951288" y="2914650"/>
          <p14:tracePt t="29845" x="3865563" y="2914650"/>
          <p14:tracePt t="29850" x="3763963" y="2932113"/>
          <p14:tracePt t="29858" x="3636963" y="2932113"/>
          <p14:tracePt t="29867" x="3525838" y="2932113"/>
          <p14:tracePt t="29874" x="3432175" y="2932113"/>
          <p14:tracePt t="29882" x="3338513" y="2932113"/>
          <p14:tracePt t="29891" x="3270250" y="2932113"/>
          <p14:tracePt t="29898" x="3211513" y="2932113"/>
          <p14:tracePt t="29906" x="3168650" y="2932113"/>
          <p14:tracePt t="29914" x="3135313" y="2932113"/>
          <p14:tracePt t="29922" x="3092450" y="2932113"/>
          <p14:tracePt t="29931" x="3067050" y="2940050"/>
          <p14:tracePt t="29949" x="2914650" y="2982913"/>
          <p14:tracePt t="29954" x="2828925" y="3000375"/>
          <p14:tracePt t="29964" x="2693988" y="3033713"/>
          <p14:tracePt t="29971" x="2608263" y="3051175"/>
          <p14:tracePt t="29981" x="2471738" y="3059113"/>
          <p14:tracePt t="29986" x="2327275" y="3067050"/>
          <p14:tracePt t="29998" x="2200275" y="3067050"/>
          <p14:tracePt t="30002" x="2098675" y="3067050"/>
          <p14:tracePt t="30013" x="2047875" y="3067050"/>
          <p14:tracePt t="30019" x="1997075" y="3067050"/>
          <p14:tracePt t="30029" x="1954213" y="3067050"/>
          <p14:tracePt t="30035" x="1936750" y="3067050"/>
          <p14:tracePt t="30044" x="1920875" y="3067050"/>
          <p14:tracePt t="30050" x="1893888" y="3067050"/>
          <p14:tracePt t="30058" x="1885950" y="3067050"/>
          <p14:tracePt t="30066" x="1878013" y="3067050"/>
          <p14:tracePt t="30074" x="1852613" y="3067050"/>
          <p14:tracePt t="30082" x="1827213" y="3067050"/>
          <p14:tracePt t="30090" x="1801813" y="3067050"/>
          <p14:tracePt t="30098" x="1749425" y="3059113"/>
          <p14:tracePt t="30107" x="1724025" y="3059113"/>
          <p14:tracePt t="30114" x="1690688" y="3051175"/>
          <p14:tracePt t="30122" x="1665288" y="3051175"/>
          <p14:tracePt t="30131" x="1631950" y="3051175"/>
          <p14:tracePt t="30139" x="1606550" y="3041650"/>
          <p14:tracePt t="30155" x="1579563" y="3041650"/>
          <p14:tracePt t="30164" x="1571625" y="3033713"/>
          <p14:tracePt t="30197" x="1563688" y="3025775"/>
          <p14:tracePt t="30203" x="1554163" y="3016250"/>
          <p14:tracePt t="30213" x="1546225" y="3016250"/>
          <p14:tracePt t="30219" x="1528763" y="3000375"/>
          <p14:tracePt t="30227" x="1495425" y="2982913"/>
          <p14:tracePt t="30236" x="1470025" y="2965450"/>
          <p14:tracePt t="30242" x="1427163" y="2940050"/>
          <p14:tracePt t="30250" x="1368425" y="2914650"/>
          <p14:tracePt t="30258" x="1333500" y="2906713"/>
          <p14:tracePt t="30266" x="1317625" y="2897188"/>
          <p14:tracePt t="30274" x="1308100" y="2889250"/>
          <p14:tracePt t="30291" x="1300163" y="2889250"/>
          <p14:tracePt t="30314" x="1290638" y="2881313"/>
          <p14:tracePt t="30813" x="1300163" y="2897188"/>
          <p14:tracePt t="30820" x="1325563" y="2940050"/>
          <p14:tracePt t="30828" x="1343025" y="2965450"/>
          <p14:tracePt t="30835" x="1376363" y="3000375"/>
          <p14:tracePt t="30842" x="1419225" y="3051175"/>
          <p14:tracePt t="30850" x="1444625" y="3084513"/>
          <p14:tracePt t="30858" x="1470025" y="3109913"/>
          <p14:tracePt t="30866" x="1512888" y="3160713"/>
          <p14:tracePt t="30875" x="1520825" y="3170238"/>
          <p14:tracePt t="30882" x="1538288" y="3178175"/>
          <p14:tracePt t="30891" x="1546225" y="3178175"/>
          <p14:tracePt t="30946" x="1554163" y="3186113"/>
          <p14:tracePt t="30978" x="1579563" y="3186113"/>
          <p14:tracePt t="30997" x="1606550" y="3186113"/>
          <p14:tracePt t="31002" x="1614488" y="3186113"/>
          <p14:tracePt t="31013" x="1622425" y="3186113"/>
          <p14:tracePt t="31030" x="1639888" y="3186113"/>
          <p14:tracePt t="31050" x="1657350" y="3186113"/>
          <p14:tracePt t="31058" x="1673225" y="3186113"/>
          <p14:tracePt t="31066" x="1716088" y="3186113"/>
          <p14:tracePt t="31075" x="1792288" y="3186113"/>
          <p14:tracePt t="31082" x="1903413" y="3186113"/>
          <p14:tracePt t="31091" x="2005013" y="3186113"/>
          <p14:tracePt t="31098" x="2132013" y="3178175"/>
          <p14:tracePt t="31106" x="2235200" y="3170238"/>
          <p14:tracePt t="31114" x="2319338" y="3144838"/>
          <p14:tracePt t="31123" x="2405063" y="3135313"/>
          <p14:tracePt t="31131" x="2481263" y="3135313"/>
          <p14:tracePt t="31138" x="2565400" y="3101975"/>
          <p14:tracePt t="31147" x="2651125" y="3101975"/>
          <p14:tracePt t="31154" x="2735263" y="3101975"/>
          <p14:tracePt t="31164" x="2811463" y="3101975"/>
          <p14:tracePt t="31170" x="2854325" y="3101975"/>
          <p14:tracePt t="31181" x="2879725" y="3101975"/>
          <p14:tracePt t="31186" x="2889250" y="3101975"/>
          <p14:tracePt t="31202" x="2897188" y="3101975"/>
          <p14:tracePt t="31214" x="2905125" y="3101975"/>
          <p14:tracePt t="31218" x="2922588" y="3101975"/>
          <p14:tracePt t="31230" x="2965450" y="3101975"/>
          <p14:tracePt t="31234" x="3024188" y="3101975"/>
          <p14:tracePt t="31245" x="3117850" y="3101975"/>
          <p14:tracePt t="31250" x="3236913" y="3101975"/>
          <p14:tracePt t="31258" x="3348038" y="3101975"/>
          <p14:tracePt t="31266" x="3406775" y="3101975"/>
          <p14:tracePt t="31275" x="3449638" y="3101975"/>
          <p14:tracePt t="31282" x="3475038" y="3101975"/>
          <p14:tracePt t="31346" x="3482975" y="3101975"/>
          <p14:tracePt t="31364" x="3500438" y="3109913"/>
          <p14:tracePt t="31370" x="3508375" y="3109913"/>
          <p14:tracePt t="31380" x="3525838" y="3119438"/>
          <p14:tracePt t="31386" x="3559175" y="3135313"/>
          <p14:tracePt t="31397" x="3568700" y="3135313"/>
          <p14:tracePt t="31414" x="3576638" y="3135313"/>
          <p14:tracePt t="31482" x="3594100" y="3144838"/>
          <p14:tracePt t="31498" x="3611563" y="3152775"/>
          <p14:tracePt t="31507" x="3627438" y="3152775"/>
          <p14:tracePt t="31515" x="3644900" y="3170238"/>
          <p14:tracePt t="31531" x="3662363" y="3170238"/>
          <p14:tracePt t="31538" x="3678238" y="3178175"/>
          <p14:tracePt t="31547" x="3687763" y="3178175"/>
          <p14:tracePt t="31554" x="3703638" y="3178175"/>
          <p14:tracePt t="31564" x="3729038" y="3186113"/>
          <p14:tracePt t="31581" x="3738563" y="3195638"/>
          <p14:tracePt t="31586" x="3756025" y="3211513"/>
          <p14:tracePt t="31597" x="3771900" y="3211513"/>
          <p14:tracePt t="31602" x="3781425" y="3221038"/>
          <p14:tracePt t="31613" x="3806825" y="3221038"/>
          <p14:tracePt t="31618" x="3832225" y="3221038"/>
          <p14:tracePt t="31629" x="3840163" y="3221038"/>
          <p14:tracePt t="31634" x="3865563" y="3221038"/>
          <p14:tracePt t="31645" x="3883025" y="3221038"/>
          <p14:tracePt t="31658" x="3908425" y="3221038"/>
          <p14:tracePt t="31666" x="3916363" y="3221038"/>
          <p14:tracePt t="31674" x="3933825" y="3221038"/>
          <p14:tracePt t="31691" x="3941763" y="3228975"/>
          <p14:tracePt t="31706" x="3967163" y="3228975"/>
          <p14:tracePt t="31722" x="3984625" y="3228975"/>
          <p14:tracePt t="31731" x="3992563" y="3228975"/>
          <p14:tracePt t="31738" x="4002088" y="3228975"/>
          <p14:tracePt t="31747" x="4017963" y="3228975"/>
          <p14:tracePt t="31754" x="4035425" y="3228975"/>
          <p14:tracePt t="31765" x="4052888" y="3228975"/>
          <p14:tracePt t="31770" x="4078288" y="3228975"/>
          <p14:tracePt t="31786" x="4103688" y="3228975"/>
          <p14:tracePt t="31802" x="4129088" y="3228975"/>
          <p14:tracePt t="31815" x="4179888" y="3221038"/>
          <p14:tracePt t="31818" x="4265613" y="3186113"/>
          <p14:tracePt t="31831" x="4359275" y="3170238"/>
          <p14:tracePt t="31835" x="4418013" y="3152775"/>
          <p14:tracePt t="31845" x="4443413" y="3144838"/>
          <p14:tracePt t="31938" x="4486275" y="3135313"/>
          <p14:tracePt t="31947" x="4545013" y="3135313"/>
          <p14:tracePt t="31955" x="4587875" y="3127375"/>
          <p14:tracePt t="31965" x="4646613" y="3127375"/>
          <p14:tracePt t="31971" x="4706938" y="3109913"/>
          <p14:tracePt t="31982" x="4783138" y="3094038"/>
          <p14:tracePt t="31987" x="4843463" y="3084513"/>
          <p14:tracePt t="31998" x="4910138" y="3084513"/>
          <p14:tracePt t="32003" x="4970463" y="3076575"/>
          <p14:tracePt t="32013" x="4995863" y="3059113"/>
          <p14:tracePt t="32018" x="5013325" y="3051175"/>
          <p14:tracePt t="32045" x="5013325" y="3033713"/>
          <p14:tracePt t="32050" x="5013325" y="3025775"/>
          <p14:tracePt t="32058" x="5013325" y="3016250"/>
          <p14:tracePt t="32066" x="5013325" y="3000375"/>
          <p14:tracePt t="32075" x="4978400" y="2974975"/>
          <p14:tracePt t="32082" x="4970463" y="2965450"/>
          <p14:tracePt t="32091" x="4935538" y="2949575"/>
          <p14:tracePt t="32098" x="4919663" y="2940050"/>
          <p14:tracePt t="32106" x="4894263" y="2922588"/>
          <p14:tracePt t="32115" x="4859338" y="2906713"/>
          <p14:tracePt t="32122" x="4818063" y="2889250"/>
          <p14:tracePt t="32131" x="4783138" y="2881313"/>
          <p14:tracePt t="32139" x="4724400" y="2863850"/>
          <p14:tracePt t="32148" x="4646613" y="2846388"/>
          <p14:tracePt t="32154" x="4545013" y="2838450"/>
          <p14:tracePt t="32164" x="4435475" y="2830513"/>
          <p14:tracePt t="32171" x="4316413" y="2830513"/>
          <p14:tracePt t="32181" x="4187825" y="2795588"/>
          <p14:tracePt t="32186" x="4086225" y="2778125"/>
          <p14:tracePt t="32198" x="4044950" y="2778125"/>
          <p14:tracePt t="32203" x="4002088" y="2778125"/>
          <p14:tracePt t="32214" x="3959225" y="2770188"/>
          <p14:tracePt t="32219" x="3933825" y="2770188"/>
          <p14:tracePt t="32234" x="3925888" y="2770188"/>
          <p14:tracePt t="32260" x="3908425" y="2770188"/>
          <p14:tracePt t="32266" x="3883025" y="2770188"/>
          <p14:tracePt t="32275" x="3857625" y="2770188"/>
          <p14:tracePt t="32282" x="3797300" y="2770188"/>
          <p14:tracePt t="32290" x="3756025" y="2770188"/>
          <p14:tracePt t="32298" x="3687763" y="2770188"/>
          <p14:tracePt t="32306" x="3627438" y="2770188"/>
          <p14:tracePt t="32314" x="3586163" y="2770188"/>
          <p14:tracePt t="32323" x="3551238" y="2770188"/>
          <p14:tracePt t="32331" x="3525838" y="2770188"/>
          <p14:tracePt t="32338" x="3517900" y="2770188"/>
          <p14:tracePt t="32348" x="3508375" y="2770188"/>
          <p14:tracePt t="32354" x="3500438" y="2770188"/>
          <p14:tracePt t="32370" x="3482975" y="2770188"/>
          <p14:tracePt t="32380" x="3475038" y="2770188"/>
          <p14:tracePt t="32387" x="3467100" y="2770188"/>
          <p14:tracePt t="32397" x="3441700" y="2770188"/>
          <p14:tracePt t="32402" x="3406775" y="2770188"/>
          <p14:tracePt t="32414" x="3373438" y="2770188"/>
          <p14:tracePt t="32419" x="3330575" y="2770188"/>
          <p14:tracePt t="32430" x="3287713" y="2770188"/>
          <p14:tracePt t="32434" x="3262313" y="2770188"/>
          <p14:tracePt t="32445" x="3219450" y="2770188"/>
          <p14:tracePt t="32451" x="3186113" y="2770188"/>
          <p14:tracePt t="32458" x="3168650" y="2770188"/>
          <p14:tracePt t="32466" x="3160713" y="2770188"/>
          <p14:tracePt t="32475" x="3152775" y="2770188"/>
          <p14:tracePt t="32491" x="3143250" y="2770188"/>
          <p14:tracePt t="32571" x="3135313" y="2770188"/>
          <p14:tracePt t="32587" x="3127375" y="2778125"/>
          <p14:tracePt t="32619" x="3127375" y="2795588"/>
          <p14:tracePt t="32627" x="3127375" y="2805113"/>
          <p14:tracePt t="32635" x="3127375" y="2820988"/>
          <p14:tracePt t="32642" x="3127375" y="2838450"/>
          <p14:tracePt t="32651" x="3127375" y="2846388"/>
          <p14:tracePt t="32659" x="3135313" y="2855913"/>
          <p14:tracePt t="32667" x="3152775" y="2871788"/>
          <p14:tracePt t="32675" x="3168650" y="2897188"/>
          <p14:tracePt t="32691" x="3178175" y="2906713"/>
          <p14:tracePt t="32698" x="3178175" y="2914650"/>
          <p14:tracePt t="32707" x="3178175" y="2922588"/>
          <p14:tracePt t="32715" x="3178175" y="2932113"/>
          <p14:tracePt t="32722" x="3178175" y="2949575"/>
          <p14:tracePt t="32731" x="3178175" y="2957513"/>
          <p14:tracePt t="32754" x="3178175" y="2965450"/>
          <p14:tracePt t="32764" x="3178175" y="2982913"/>
          <p14:tracePt t="32796" x="3178175" y="2990850"/>
          <p14:tracePt t="32802" x="3178175" y="3000375"/>
          <p14:tracePt t="32818" x="3178175" y="3016250"/>
          <p14:tracePt t="32829" x="3178175" y="3025775"/>
          <p14:tracePt t="32834" x="3178175" y="3033713"/>
          <p14:tracePt t="32845" x="3178175" y="3051175"/>
          <p14:tracePt t="32851" x="3178175" y="3059113"/>
          <p14:tracePt t="32858" x="3178175" y="3076575"/>
          <p14:tracePt t="32866" x="3178175" y="3084513"/>
          <p14:tracePt t="32875" x="3178175" y="3094038"/>
          <p14:tracePt t="32890" x="3178175" y="3109913"/>
          <p14:tracePt t="32898" x="3178175" y="3119438"/>
          <p14:tracePt t="32930" x="3178175" y="3127375"/>
          <p14:tracePt t="32938" x="3178175" y="3144838"/>
          <p14:tracePt t="33051" x="3178175" y="3152775"/>
          <p14:tracePt t="33059" x="3178175" y="3160713"/>
          <p14:tracePt t="33066" x="3186113" y="3170238"/>
          <p14:tracePt t="33179" x="3203575" y="3170238"/>
          <p14:tracePt t="33187" x="3203575" y="3178175"/>
          <p14:tracePt t="33218" x="3219450" y="3178175"/>
          <p14:tracePt t="33228" x="3228975" y="3178175"/>
          <p14:tracePt t="33244" x="3262313" y="3178175"/>
          <p14:tracePt t="33251" x="3270250" y="3178175"/>
          <p14:tracePt t="33258" x="3305175" y="3178175"/>
          <p14:tracePt t="33266" x="3338513" y="3178175"/>
          <p14:tracePt t="33275" x="3389313" y="3178175"/>
          <p14:tracePt t="33282" x="3467100" y="3178175"/>
          <p14:tracePt t="33291" x="3551238" y="3178175"/>
          <p14:tracePt t="33298" x="3644900" y="3178175"/>
          <p14:tracePt t="33306" x="3721100" y="3178175"/>
          <p14:tracePt t="33314" x="3806825" y="3178175"/>
          <p14:tracePt t="33322" x="3873500" y="3178175"/>
          <p14:tracePt t="33331" x="3959225" y="3178175"/>
          <p14:tracePt t="33338" x="4027488" y="3178175"/>
          <p14:tracePt t="33347" x="4103688" y="3178175"/>
          <p14:tracePt t="33354" x="4162425" y="3178175"/>
          <p14:tracePt t="33364" x="4205288" y="3178175"/>
          <p14:tracePt t="33371" x="4214813" y="3178175"/>
          <p14:tracePt t="33380" x="4230688" y="3178175"/>
          <p14:tracePt t="33386" x="4240213" y="3178175"/>
          <p14:tracePt t="33413" x="4265613" y="3178175"/>
          <p14:tracePt t="33418" x="4273550" y="3178175"/>
          <p14:tracePt t="33430" x="4316413" y="3178175"/>
          <p14:tracePt t="33434" x="4367213" y="3178175"/>
          <p14:tracePt t="33445" x="4410075" y="3178175"/>
          <p14:tracePt t="33450" x="4435475" y="3178175"/>
          <p14:tracePt t="33458" x="4486275" y="3186113"/>
          <p14:tracePt t="33466" x="4494213" y="3195638"/>
          <p14:tracePt t="33475" x="4511675" y="3195638"/>
          <p14:tracePt t="33482" x="4519613" y="3195638"/>
          <p14:tracePt t="33538" x="4529138" y="3195638"/>
          <p14:tracePt t="33546" x="4554538" y="3203575"/>
          <p14:tracePt t="33564" x="4579938" y="3203575"/>
          <p14:tracePt t="33570" x="4587875" y="3203575"/>
          <p14:tracePt t="33581" x="4595813" y="3203575"/>
          <p14:tracePt t="33597" x="4605338" y="3203575"/>
          <p14:tracePt t="33602" x="4613275" y="3203575"/>
          <p14:tracePt t="33614" x="4621213" y="3203575"/>
          <p14:tracePt t="33618" x="4630738" y="3211513"/>
          <p14:tracePt t="33630" x="4638675" y="3211513"/>
          <p14:tracePt t="33634" x="4646613" y="3211513"/>
          <p14:tracePt t="33646" x="4656138" y="3211513"/>
          <p14:tracePt t="33650" x="4656138" y="3221038"/>
          <p14:tracePt t="33658" x="4681538" y="3221038"/>
          <p14:tracePt t="33666" x="4681538" y="3228975"/>
          <p14:tracePt t="33682" x="4706938" y="3228975"/>
          <p14:tracePt t="33796" x="4714875" y="3221038"/>
          <p14:tracePt t="33804" x="4714875" y="3178175"/>
          <p14:tracePt t="33814" x="4714875" y="3135313"/>
          <p14:tracePt t="33820" x="4714875" y="3094038"/>
          <p14:tracePt t="33830" x="4714875" y="3033713"/>
          <p14:tracePt t="33835" x="4714875" y="2990850"/>
          <p14:tracePt t="33844" x="4714875" y="2965450"/>
          <p14:tracePt t="33858" x="4714875" y="2957513"/>
          <p14:tracePt t="33899" x="4706938" y="2949575"/>
          <p14:tracePt t="33923" x="4699000" y="2940050"/>
          <p14:tracePt t="34004" x="4689475" y="2940050"/>
          <p14:tracePt t="34013" x="4681538" y="2940050"/>
          <p14:tracePt t="34020" x="4613275" y="2940050"/>
          <p14:tracePt t="34028" x="4554538" y="2940050"/>
          <p14:tracePt t="34035" x="4494213" y="2940050"/>
          <p14:tracePt t="34042" x="4410075" y="2940050"/>
          <p14:tracePt t="34050" x="4324350" y="2940050"/>
          <p14:tracePt t="34058" x="4240213" y="2940050"/>
          <p14:tracePt t="34066" x="4146550" y="2940050"/>
          <p14:tracePt t="34075" x="4027488" y="2940050"/>
          <p14:tracePt t="34082" x="3933825" y="2940050"/>
          <p14:tracePt t="34090" x="3832225" y="2940050"/>
          <p14:tracePt t="34098" x="3729038" y="2940050"/>
          <p14:tracePt t="34106" x="3636963" y="2940050"/>
          <p14:tracePt t="34114" x="3551238" y="2940050"/>
          <p14:tracePt t="34122" x="3517900" y="2940050"/>
          <p14:tracePt t="34131" x="3492500" y="2940050"/>
          <p14:tracePt t="34138" x="3482975" y="2940050"/>
          <p14:tracePt t="34154" x="3457575" y="2940050"/>
          <p14:tracePt t="34170" x="3441700" y="2957513"/>
          <p14:tracePt t="34181" x="3424238" y="2957513"/>
          <p14:tracePt t="34197" x="3406775" y="2957513"/>
          <p14:tracePt t="34203" x="3398838" y="2957513"/>
          <p14:tracePt t="34214" x="3389313" y="2957513"/>
          <p14:tracePt t="35669" x="3330575" y="2957513"/>
          <p14:tracePt t="35677" x="3228975" y="2957513"/>
          <p14:tracePt t="35685" x="3135313" y="2957513"/>
          <p14:tracePt t="35691" x="3033713" y="2957513"/>
          <p14:tracePt t="35698" x="2965450" y="2957513"/>
          <p14:tracePt t="35706" x="2889250" y="2957513"/>
          <p14:tracePt t="35714" x="2871788" y="2957513"/>
          <p14:tracePt t="35722" x="2854325" y="2957513"/>
          <p14:tracePt t="35730" x="2846388" y="2957513"/>
          <p14:tracePt t="35754" x="2820988" y="2957513"/>
          <p14:tracePt t="35764" x="2811463" y="2949575"/>
          <p14:tracePt t="35780" x="2786063" y="2949575"/>
          <p14:tracePt t="35786" x="2778125" y="2949575"/>
          <p14:tracePt t="35797" x="2752725" y="2949575"/>
          <p14:tracePt t="35802" x="2744788" y="2949575"/>
          <p14:tracePt t="35814" x="2719388" y="2949575"/>
          <p14:tracePt t="35818" x="2701925" y="2949575"/>
          <p14:tracePt t="35830" x="2684463" y="2957513"/>
          <p14:tracePt t="37284" x="2693988" y="2957513"/>
          <p14:tracePt t="37339" x="2709863" y="2957513"/>
          <p14:tracePt t="37347" x="2727325" y="2957513"/>
          <p14:tracePt t="37355" x="2744788" y="2957513"/>
          <p14:tracePt t="37364" x="2778125" y="2957513"/>
          <p14:tracePt t="37371" x="2828925" y="2957513"/>
          <p14:tracePt t="37381" x="2871788" y="2957513"/>
          <p14:tracePt t="37386" x="2897188" y="2957513"/>
          <p14:tracePt t="37397" x="2897188" y="2965450"/>
          <p14:tracePt t="37419" x="2905125" y="2965450"/>
          <p14:tracePt t="37434" x="2914650" y="2965450"/>
          <p14:tracePt t="37447" x="2922588" y="2974975"/>
          <p14:tracePt t="37458" x="2955925" y="2990850"/>
          <p14:tracePt t="37466" x="2990850" y="3000375"/>
          <p14:tracePt t="37477" x="3033713" y="3008313"/>
          <p14:tracePt t="37484" x="3127375" y="3041650"/>
          <p14:tracePt t="37491" x="3186113" y="3059113"/>
          <p14:tracePt t="37498" x="3244850" y="3067050"/>
          <p14:tracePt t="37506" x="3279775" y="3084513"/>
          <p14:tracePt t="37514" x="3313113" y="3101975"/>
          <p14:tracePt t="37522" x="3338513" y="3109913"/>
          <p14:tracePt t="37530" x="3363913" y="3127375"/>
          <p14:tracePt t="37538" x="3373438" y="3135313"/>
          <p14:tracePt t="37547" x="3398838" y="3144838"/>
          <p14:tracePt t="37554" x="3414713" y="3160713"/>
          <p14:tracePt t="37564" x="3449638" y="3186113"/>
          <p14:tracePt t="37570" x="3467100" y="3195638"/>
          <p14:tracePt t="37580" x="3482975" y="3211513"/>
          <p14:tracePt t="37586" x="3492500" y="3221038"/>
          <p14:tracePt t="37602" x="3517900" y="3238500"/>
          <p14:tracePt t="37618" x="3517900" y="3246438"/>
          <p14:tracePt t="37634" x="3525838" y="3246438"/>
          <p14:tracePt t="37645" x="3533775" y="3254375"/>
          <p14:tracePt t="37651" x="3543300" y="3263900"/>
          <p14:tracePt t="37658" x="3551238" y="3271838"/>
          <p14:tracePt t="37666" x="3568700" y="3279775"/>
          <p14:tracePt t="37674" x="3586163" y="3297238"/>
          <p14:tracePt t="37682" x="3594100" y="3314700"/>
          <p14:tracePt t="37690" x="3602038" y="3314700"/>
          <p14:tracePt t="37698" x="3611563" y="3322638"/>
          <p14:tracePt t="37722" x="3611563" y="3340100"/>
          <p14:tracePt t="37738" x="3619500" y="3340100"/>
          <p14:tracePt t="37764" x="3619500" y="3348038"/>
          <p14:tracePt t="37770" x="3619500" y="3355975"/>
          <p14:tracePt t="37780" x="3619500" y="3373438"/>
          <p14:tracePt t="37786" x="3627438" y="3390900"/>
          <p14:tracePt t="37797" x="3644900" y="3408363"/>
          <p14:tracePt t="39027" x="3586163" y="3416300"/>
          <p14:tracePt t="39034" x="3432175" y="3416300"/>
          <p14:tracePt t="39045" x="3305175" y="3416300"/>
          <p14:tracePt t="39050" x="3203575" y="3416300"/>
          <p14:tracePt t="39060" x="3092450" y="3416300"/>
          <p14:tracePt t="39066" x="3049588" y="3416300"/>
          <p14:tracePt t="39074" x="3024188" y="3416300"/>
          <p14:tracePt t="39260" x="3041650" y="3416300"/>
          <p14:tracePt t="39268" x="3059113" y="3424238"/>
          <p14:tracePt t="39283" x="3074988" y="3433763"/>
          <p14:tracePt t="39298" x="3084513" y="3433763"/>
          <p14:tracePt t="39322" x="3092450" y="3433763"/>
          <p14:tracePt t="39331" x="3100388" y="3441700"/>
          <p14:tracePt t="39338" x="3100388" y="3449638"/>
          <p14:tracePt t="39347" x="3109913" y="3449638"/>
          <p14:tracePt t="39354" x="3135313" y="3459163"/>
          <p14:tracePt t="39364" x="3152775" y="3467100"/>
          <p14:tracePt t="39370" x="3160713" y="3475038"/>
          <p14:tracePt t="39380" x="3178175" y="3484563"/>
          <p14:tracePt t="39397" x="3186113" y="3484563"/>
          <p14:tracePt t="39413" x="3194050" y="3484563"/>
          <p14:tracePt t="39445" x="3211513" y="3484563"/>
          <p14:tracePt t="39461" x="3219450" y="3484563"/>
          <p14:tracePt t="39467" x="3236913" y="3484563"/>
          <p14:tracePt t="39474" x="3262313" y="3492500"/>
          <p14:tracePt t="39482" x="3305175" y="3517900"/>
          <p14:tracePt t="39490" x="3330575" y="3517900"/>
          <p14:tracePt t="39498" x="3348038" y="3517900"/>
          <p14:tracePt t="39506" x="3381375" y="3517900"/>
          <p14:tracePt t="39514" x="3406775" y="3517900"/>
          <p14:tracePt t="39522" x="3441700" y="3527425"/>
          <p14:tracePt t="39530" x="3508375" y="3527425"/>
          <p14:tracePt t="39538" x="3602038" y="3543300"/>
          <p14:tracePt t="39547" x="3703638" y="3560763"/>
          <p14:tracePt t="39554" x="3789363" y="3578225"/>
          <p14:tracePt t="39564" x="3890963" y="3578225"/>
          <p14:tracePt t="39570" x="3976688" y="3578225"/>
          <p14:tracePt t="39580" x="4002088" y="3578225"/>
          <p14:tracePt t="39586" x="4044950" y="3578225"/>
          <p14:tracePt t="39597" x="4070350" y="3578225"/>
          <p14:tracePt t="39602" x="4086225" y="3578225"/>
          <p14:tracePt t="39618" x="4095750" y="3578225"/>
          <p14:tracePt t="39630" x="4111625" y="3578225"/>
          <p14:tracePt t="39647" x="4129088" y="3578225"/>
          <p14:tracePt t="39650" x="4137025" y="3578225"/>
          <p14:tracePt t="39661" x="4146550" y="3578225"/>
          <p14:tracePt t="39666" x="4162425" y="3578225"/>
          <p14:tracePt t="39674" x="4179888" y="3578225"/>
          <p14:tracePt t="39682" x="4187825" y="3578225"/>
          <p14:tracePt t="39691" x="4197350" y="3578225"/>
          <p14:tracePt t="39698" x="4205288" y="3578225"/>
          <p14:tracePt t="39803" x="4240213" y="3578225"/>
          <p14:tracePt t="39819" x="4256088" y="3568700"/>
          <p14:tracePt t="39831" x="4265613" y="3568700"/>
          <p14:tracePt t="39835" x="4281488" y="3568700"/>
          <p14:tracePt t="39845" x="4316413" y="3560763"/>
          <p14:tracePt t="39858" x="4349750" y="3560763"/>
          <p14:tracePt t="39866" x="4359275" y="3560763"/>
          <p14:tracePt t="39874" x="4384675" y="3560763"/>
          <p14:tracePt t="39882" x="4392613" y="3552825"/>
          <p14:tracePt t="39891" x="4410075" y="3552825"/>
          <p14:tracePt t="39898" x="4418013" y="3552825"/>
          <p14:tracePt t="39907" x="4425950" y="3535363"/>
          <p14:tracePt t="39914" x="4451350" y="3517900"/>
          <p14:tracePt t="39922" x="4476750" y="3492500"/>
          <p14:tracePt t="39931" x="4486275" y="3484563"/>
          <p14:tracePt t="39939" x="4486275" y="3475038"/>
          <p14:tracePt t="39947" x="4494213" y="3449638"/>
          <p14:tracePt t="39964" x="4503738" y="3433763"/>
          <p14:tracePt t="39981" x="4503738" y="3424238"/>
          <p14:tracePt t="39986" x="4503738" y="3416300"/>
          <p14:tracePt t="39997" x="4503738" y="3398838"/>
          <p14:tracePt t="40003" x="4503738" y="3382963"/>
          <p14:tracePt t="40015" x="4503738" y="3365500"/>
          <p14:tracePt t="40018" x="4494213" y="3340100"/>
          <p14:tracePt t="40030" x="4468813" y="3314700"/>
          <p14:tracePt t="40034" x="4460875" y="3297238"/>
          <p14:tracePt t="40044" x="4435475" y="3271838"/>
          <p14:tracePt t="40051" x="4410075" y="3254375"/>
          <p14:tracePt t="40061" x="4400550" y="3254375"/>
          <p14:tracePt t="40066" x="4400550" y="3246438"/>
          <p14:tracePt t="40075" x="4384675" y="3238500"/>
          <p14:tracePt t="40091" x="4375150" y="3228975"/>
          <p14:tracePt t="40107" x="4349750" y="3228975"/>
          <p14:tracePt t="40114" x="4341813" y="3228975"/>
          <p14:tracePt t="40122" x="4306888" y="3221038"/>
          <p14:tracePt t="40130" x="4256088" y="3211513"/>
          <p14:tracePt t="40138" x="4214813" y="3211513"/>
          <p14:tracePt t="40155" x="4086225" y="3211513"/>
          <p14:tracePt t="40165" x="4027488" y="3211513"/>
          <p14:tracePt t="40170" x="3967163" y="3211513"/>
          <p14:tracePt t="40181" x="3925888" y="3211513"/>
          <p14:tracePt t="40186" x="3883025" y="3211513"/>
          <p14:tracePt t="40197" x="3840163" y="3211513"/>
          <p14:tracePt t="40203" x="3814763" y="3211513"/>
          <p14:tracePt t="40213" x="3814763" y="3203575"/>
          <p14:tracePt t="40218" x="3806825" y="3203575"/>
          <p14:tracePt t="40230" x="3781425" y="3203575"/>
          <p14:tracePt t="40235" x="3771900" y="3203575"/>
          <p14:tracePt t="40245" x="3746500" y="3203575"/>
          <p14:tracePt t="40251" x="3729038" y="3203575"/>
          <p14:tracePt t="40265" x="3703638" y="3203575"/>
          <p14:tracePt t="40266" x="3687763" y="3203575"/>
          <p14:tracePt t="40275" x="3652838" y="3203575"/>
          <p14:tracePt t="40282" x="3619500" y="3203575"/>
          <p14:tracePt t="40291" x="3586163" y="3203575"/>
          <p14:tracePt t="40298" x="3525838" y="3203575"/>
          <p14:tracePt t="40307" x="3500438" y="3203575"/>
          <p14:tracePt t="40314" x="3449638" y="3211513"/>
          <p14:tracePt t="40322" x="3424238" y="3221038"/>
          <p14:tracePt t="40330" x="3406775" y="3221038"/>
          <p14:tracePt t="40379" x="3398838" y="3221038"/>
          <p14:tracePt t="40444" x="3381375" y="3228975"/>
          <p14:tracePt t="40460" x="3363913" y="3246438"/>
          <p14:tracePt t="40469" x="3355975" y="3246438"/>
          <p14:tracePt t="40477" x="3348038" y="3254375"/>
          <p14:tracePt t="40482" x="3338513" y="3263900"/>
          <p14:tracePt t="40492" x="3338513" y="3271838"/>
          <p14:tracePt t="40499" x="3338513" y="3305175"/>
          <p14:tracePt t="40507" x="3338513" y="3322638"/>
          <p14:tracePt t="40515" x="3338513" y="3348038"/>
          <p14:tracePt t="40522" x="3338513" y="3382963"/>
          <p14:tracePt t="40531" x="3338513" y="3398838"/>
          <p14:tracePt t="40538" x="3338513" y="3424238"/>
          <p14:tracePt t="40547" x="3338513" y="3433763"/>
          <p14:tracePt t="40554" x="3338513" y="3449638"/>
          <p14:tracePt t="40563" x="3338513" y="3459163"/>
          <p14:tracePt t="40570" x="3338513" y="3475038"/>
          <p14:tracePt t="40581" x="3330575" y="3492500"/>
          <p14:tracePt t="40597" x="3330575" y="3509963"/>
          <p14:tracePt t="40602" x="3330575" y="3543300"/>
          <p14:tracePt t="40614" x="3330575" y="3578225"/>
          <p14:tracePt t="40618" x="3338513" y="3586163"/>
          <p14:tracePt t="40630" x="3355975" y="3619500"/>
          <p14:tracePt t="40634" x="3363913" y="3654425"/>
          <p14:tracePt t="40646" x="3381375" y="3671888"/>
          <p14:tracePt t="40651" x="3398838" y="3679825"/>
          <p14:tracePt t="40662" x="3414713" y="3679825"/>
          <p14:tracePt t="40666" x="3424238" y="3679825"/>
          <p14:tracePt t="40674" x="3441700" y="3679825"/>
          <p14:tracePt t="40682" x="3482975" y="3679825"/>
          <p14:tracePt t="40691" x="3559175" y="3679825"/>
          <p14:tracePt t="40698" x="3695700" y="3586163"/>
          <p14:tracePt t="40706" x="3840163" y="3502025"/>
          <p14:tracePt t="40714" x="4052888" y="3408363"/>
          <p14:tracePt t="40722" x="4281488" y="3340100"/>
          <p14:tracePt t="40730" x="4570413" y="3279775"/>
          <p14:tracePt t="40738" x="4894263" y="3238500"/>
          <p14:tracePt t="40747" x="5403850" y="3178175"/>
          <p14:tracePt t="40754" x="5905500" y="3101975"/>
          <p14:tracePt t="40764" x="6448425" y="3101975"/>
          <p14:tracePt t="40770" x="7026275" y="3101975"/>
          <p14:tracePt t="40780" x="7654925" y="3101975"/>
          <p14:tracePt t="40786" x="8232775" y="3101975"/>
          <p14:tracePt t="40796" x="8724900" y="3101975"/>
          <p14:tracePt t="40802" x="9099550" y="3084513"/>
          <p14:tracePt t="40813" x="9294813" y="3059113"/>
          <p14:tracePt t="40819" x="9405938" y="3033713"/>
          <p14:tracePt t="40830" x="9490075" y="3025775"/>
          <p14:tracePt t="40835" x="9515475" y="3016250"/>
          <p14:tracePt t="40844" x="9550400" y="3000375"/>
          <p14:tracePt t="40850" x="9566275" y="2982913"/>
          <p14:tracePt t="40866" x="9583738" y="2974975"/>
          <p14:tracePt t="40883" x="9583738" y="2965450"/>
          <p14:tracePt t="40891" x="9591675" y="2965450"/>
          <p14:tracePt t="40898" x="9617075" y="2965450"/>
          <p14:tracePt t="40906" x="9642475" y="2965450"/>
          <p14:tracePt t="40914" x="9702800" y="2965450"/>
          <p14:tracePt t="40922" x="9745663" y="2965450"/>
          <p14:tracePt t="40930" x="9786938" y="2965450"/>
          <p14:tracePt t="40938" x="9829800" y="2965450"/>
          <p14:tracePt t="40948" x="9864725" y="2965450"/>
          <p14:tracePt t="40955" x="9872663" y="2965450"/>
          <p14:tracePt t="40963" x="9880600" y="2965450"/>
          <p14:tracePt t="41059" x="9898063" y="2965450"/>
          <p14:tracePt t="41148" x="9906000" y="2965450"/>
          <p14:tracePt t="41156" x="9923463" y="2965450"/>
          <p14:tracePt t="41165" x="9931400" y="2965450"/>
          <p14:tracePt t="41171" x="9948863" y="2982913"/>
          <p14:tracePt t="41180" x="9956800" y="2982913"/>
          <p14:tracePt t="41186" x="9974263" y="2990850"/>
          <p14:tracePt t="41197" x="9983788" y="2990850"/>
          <p14:tracePt t="41202" x="9991725" y="2990850"/>
          <p14:tracePt t="41266" x="9999663" y="2990850"/>
          <p14:tracePt t="41373" x="9999663" y="2982913"/>
          <p14:tracePt t="41388" x="9991725" y="2982913"/>
          <p14:tracePt t="41397" x="9983788" y="2982913"/>
          <p14:tracePt t="41413" x="9983788" y="2974975"/>
          <p14:tracePt t="41450" x="9974263" y="2965450"/>
          <p14:tracePt t="41460" x="9966325" y="2957513"/>
          <p14:tracePt t="41466" x="9956800" y="2957513"/>
          <p14:tracePt t="41482" x="9948863" y="2949575"/>
          <p14:tracePt t="41515" x="9940925" y="2949575"/>
          <p14:tracePt t="41522" x="9940925" y="2940050"/>
          <p14:tracePt t="41538" x="9923463" y="2940050"/>
          <p14:tracePt t="41547" x="9906000" y="2932113"/>
          <p14:tracePt t="41563" x="9906000" y="2922588"/>
          <p14:tracePt t="41602" x="9890125" y="2922588"/>
          <p14:tracePt t="41611" x="9880600" y="2914650"/>
          <p14:tracePt t="41644" x="9872663" y="2906713"/>
          <p14:tracePt t="41667" x="9855200" y="2906713"/>
          <p14:tracePt t="41706" x="9847263" y="2906713"/>
          <p14:tracePt t="41722" x="9839325" y="2906713"/>
          <p14:tracePt t="41738" x="9829800" y="2906713"/>
          <p14:tracePt t="41747" x="9821863" y="2906713"/>
          <p14:tracePt t="41885" x="9812338" y="2906713"/>
          <p14:tracePt t="41894" x="9812338" y="2914650"/>
          <p14:tracePt t="41901" x="9812338" y="2922588"/>
          <p14:tracePt t="41914" x="9812338" y="2932113"/>
          <p14:tracePt t="41930" x="9812338" y="2940050"/>
          <p14:tracePt t="41938" x="9812338" y="2957513"/>
          <p14:tracePt t="41947" x="9812338" y="2965450"/>
          <p14:tracePt t="41965" x="9812338" y="2982913"/>
          <p14:tracePt t="41970" x="9812338" y="2990850"/>
          <p14:tracePt t="41979" x="9812338" y="3008313"/>
          <p14:tracePt t="41986" x="9812338" y="3016250"/>
          <p14:tracePt t="41997" x="9821863" y="3025775"/>
          <p14:tracePt t="42059" x="9829800" y="3033713"/>
          <p14:tracePt t="42066" x="9829800" y="3051175"/>
          <p14:tracePt t="42082" x="9847263" y="3067050"/>
          <p14:tracePt t="42091" x="9855200" y="3067050"/>
          <p14:tracePt t="42098" x="9864725" y="3076575"/>
          <p14:tracePt t="42106" x="9864725" y="3084513"/>
          <p14:tracePt t="42114" x="9872663" y="3084513"/>
          <p14:tracePt t="42130" x="9880600" y="3094038"/>
          <p14:tracePt t="42147" x="9890125" y="3101975"/>
          <p14:tracePt t="42154" x="9906000" y="3101975"/>
          <p14:tracePt t="42163" x="9915525" y="3119438"/>
          <p14:tracePt t="42180" x="9923463" y="3119438"/>
          <p14:tracePt t="42186" x="9940925" y="3119438"/>
          <p14:tracePt t="42197" x="9948863" y="3119438"/>
          <p14:tracePt t="42202" x="9974263" y="3119438"/>
          <p14:tracePt t="42213" x="9991725" y="3119438"/>
          <p14:tracePt t="42218" x="10017125" y="3119438"/>
          <p14:tracePt t="42230" x="10050463" y="3119438"/>
          <p14:tracePt t="42234" x="10067925" y="3119438"/>
          <p14:tracePt t="42247" x="10085388" y="3119438"/>
          <p14:tracePt t="42250" x="10110788" y="3119438"/>
          <p14:tracePt t="42263" x="10136188" y="3119438"/>
          <p14:tracePt t="42266" x="10144125" y="3119438"/>
          <p14:tracePt t="42274" x="10161588" y="3119438"/>
          <p14:tracePt t="42282" x="10179050" y="3119438"/>
          <p14:tracePt t="42298" x="10194925" y="3119438"/>
          <p14:tracePt t="42306" x="10204450" y="3119438"/>
          <p14:tracePt t="42314" x="10212388" y="3119438"/>
          <p14:tracePt t="42322" x="10237788" y="3109913"/>
          <p14:tracePt t="42338" x="10245725" y="3109913"/>
          <p14:tracePt t="42346" x="10271125" y="3101975"/>
          <p14:tracePt t="42363" x="10298113" y="3094038"/>
          <p14:tracePt t="42370" x="10298113" y="3084513"/>
          <p14:tracePt t="42380" x="10313988" y="3076575"/>
          <p14:tracePt t="42397" x="10339388" y="3076575"/>
          <p14:tracePt t="42402" x="10339388" y="3067050"/>
          <p14:tracePt t="42419" x="10356850" y="3059113"/>
          <p14:tracePt t="42435" x="10374313" y="3051175"/>
          <p14:tracePt t="42450" x="10374313" y="3041650"/>
          <p14:tracePt t="42461" x="10382250" y="3033713"/>
          <p14:tracePt t="42483" x="10390188" y="3033713"/>
          <p14:tracePt t="42498" x="10399713" y="3016250"/>
          <p14:tracePt t="42507" x="10399713" y="3008313"/>
          <p14:tracePt t="42522" x="10407650" y="3008313"/>
          <p14:tracePt t="42530" x="10407650" y="3000375"/>
          <p14:tracePt t="42554" x="10407650" y="2990850"/>
          <p14:tracePt t="42580" x="10407650" y="2982913"/>
          <p14:tracePt t="42589" x="10399713" y="2982913"/>
          <p14:tracePt t="42595" x="10382250" y="2974975"/>
          <p14:tracePt t="42603" x="10374313" y="2965450"/>
          <p14:tracePt t="42615" x="10364788" y="2965450"/>
          <p14:tracePt t="42619" x="10348913" y="2957513"/>
          <p14:tracePt t="42634" x="10339388" y="2949575"/>
          <p14:tracePt t="42645" x="10331450" y="2949575"/>
          <p14:tracePt t="42651" x="10313988" y="2940050"/>
          <p14:tracePt t="42676" x="10298113" y="2932113"/>
          <p14:tracePt t="42691" x="10271125" y="2932113"/>
          <p14:tracePt t="42698" x="10263188" y="2922588"/>
          <p14:tracePt t="42706" x="10229850" y="2922588"/>
          <p14:tracePt t="42714" x="10204450" y="2914650"/>
          <p14:tracePt t="42730" x="10169525" y="2906713"/>
          <p14:tracePt t="42738" x="10161588" y="2906713"/>
          <p14:tracePt t="42747" x="10153650" y="2906713"/>
          <p14:tracePt t="42754" x="10136188" y="2906713"/>
          <p14:tracePt t="42770" x="10118725" y="2906713"/>
          <p14:tracePt t="42780" x="10101263" y="2889250"/>
          <p14:tracePt t="42786" x="10093325" y="2889250"/>
          <p14:tracePt t="42797" x="10059988" y="2889250"/>
          <p14:tracePt t="42802" x="10042525" y="2889250"/>
          <p14:tracePt t="42813" x="10025063" y="2881313"/>
          <p14:tracePt t="42818" x="10017125" y="2881313"/>
          <p14:tracePt t="42830" x="9999663" y="2881313"/>
          <p14:tracePt t="42834" x="9983788" y="2881313"/>
          <p14:tracePt t="42846" x="9974263" y="2881313"/>
          <p14:tracePt t="42850" x="9966325" y="2881313"/>
          <p14:tracePt t="42861" x="9956800" y="2881313"/>
          <p14:tracePt t="42866" x="9948863" y="2881313"/>
          <p14:tracePt t="42874" x="9931400" y="2881313"/>
          <p14:tracePt t="42891" x="9923463" y="2881313"/>
          <p14:tracePt t="42898" x="9915525" y="2881313"/>
          <p14:tracePt t="42906" x="9898063" y="2881313"/>
          <p14:tracePt t="42914" x="9880600" y="2871788"/>
          <p14:tracePt t="42922" x="9864725" y="2871788"/>
          <p14:tracePt t="42930" x="9855200" y="2871788"/>
          <p14:tracePt t="42948" x="9847263" y="2871788"/>
          <p14:tracePt t="42963" x="9829800" y="2871788"/>
          <p14:tracePt t="42970" x="9821863" y="2871788"/>
          <p14:tracePt t="42986" x="9812338" y="2871788"/>
          <p14:tracePt t="42997" x="9796463" y="2871788"/>
          <p14:tracePt t="43018" x="9786938" y="2871788"/>
          <p14:tracePt t="43107" x="9771063" y="2881313"/>
          <p14:tracePt t="43115" x="9771063" y="2889250"/>
          <p14:tracePt t="43123" x="9771063" y="2897188"/>
          <p14:tracePt t="43131" x="9761538" y="2914650"/>
          <p14:tracePt t="43139" x="9761538" y="2932113"/>
          <p14:tracePt t="43147" x="9761538" y="2940050"/>
          <p14:tracePt t="43155" x="9761538" y="2957513"/>
          <p14:tracePt t="43164" x="9771063" y="2990850"/>
          <p14:tracePt t="43181" x="9786938" y="3008313"/>
          <p14:tracePt t="43187" x="9796463" y="3016250"/>
          <p14:tracePt t="43259" x="9804400" y="3025775"/>
          <p14:tracePt t="43323" x="9821863" y="3033713"/>
          <p14:tracePt t="43339" x="9855200" y="3041650"/>
          <p14:tracePt t="43348" x="9880600" y="3067050"/>
          <p14:tracePt t="43355" x="9915525" y="3076575"/>
          <p14:tracePt t="43364" x="9940925" y="3076575"/>
          <p14:tracePt t="43371" x="9956800" y="3084513"/>
          <p14:tracePt t="43380" x="9983788" y="3094038"/>
          <p14:tracePt t="43396" x="9991725" y="3101975"/>
          <p14:tracePt t="43418" x="10017125" y="3101975"/>
          <p14:tracePt t="43430" x="10025063" y="3101975"/>
          <p14:tracePt t="43434" x="10067925" y="3101975"/>
          <p14:tracePt t="43446" x="10101263" y="3101975"/>
          <p14:tracePt t="43451" x="10126663" y="3101975"/>
          <p14:tracePt t="43461" x="10144125" y="3101975"/>
          <p14:tracePt t="43466" x="10179050" y="3101975"/>
          <p14:tracePt t="43475" x="10186988" y="3101975"/>
          <p14:tracePt t="43482" x="10204450" y="3101975"/>
          <p14:tracePt t="43491" x="10220325" y="3101975"/>
          <p14:tracePt t="43499" x="10229850" y="3101975"/>
          <p14:tracePt t="43506" x="10245725" y="3101975"/>
          <p14:tracePt t="43514" x="10255250" y="3101975"/>
          <p14:tracePt t="43522" x="10271125" y="3094038"/>
          <p14:tracePt t="43530" x="10288588" y="3094038"/>
          <p14:tracePt t="43538" x="10323513" y="3084513"/>
          <p14:tracePt t="43546" x="10339388" y="3067050"/>
          <p14:tracePt t="43554" x="10356850" y="3059113"/>
          <p14:tracePt t="43571" x="10382250" y="3041650"/>
          <p14:tracePt t="43580" x="10390188" y="3041650"/>
          <p14:tracePt t="43587" x="10399713" y="3033713"/>
          <p14:tracePt t="43602" x="10407650" y="3025775"/>
          <p14:tracePt t="43613" x="10415588" y="3016250"/>
          <p14:tracePt t="43618" x="10415588" y="3008313"/>
          <p14:tracePt t="43630" x="10415588" y="3000375"/>
          <p14:tracePt t="43645" x="10425113" y="2982913"/>
          <p14:tracePt t="43650" x="10425113" y="2974975"/>
          <p14:tracePt t="43661" x="10425113" y="2957513"/>
          <p14:tracePt t="43666" x="10425113" y="2932113"/>
          <p14:tracePt t="43674" x="10425113" y="2922588"/>
          <p14:tracePt t="43682" x="10425113" y="2914650"/>
          <p14:tracePt t="43691" x="10415588" y="2897188"/>
          <p14:tracePt t="43699" x="10407650" y="2897188"/>
          <p14:tracePt t="43706" x="10399713" y="2881313"/>
          <p14:tracePt t="43714" x="10382250" y="2881313"/>
          <p14:tracePt t="43722" x="10364788" y="2871788"/>
          <p14:tracePt t="43738" x="10356850" y="2863850"/>
          <p14:tracePt t="43746" x="10339388" y="2846388"/>
          <p14:tracePt t="43763" x="10313988" y="2846388"/>
          <p14:tracePt t="43771" x="10306050" y="2846388"/>
          <p14:tracePt t="43780" x="10288588" y="2838450"/>
          <p14:tracePt t="43786" x="10280650" y="2838450"/>
          <p14:tracePt t="43796" x="10271125" y="2820988"/>
          <p14:tracePt t="43802" x="10245725" y="2820988"/>
          <p14:tracePt t="43813" x="10212388" y="2813050"/>
          <p14:tracePt t="43818" x="10179050" y="2813050"/>
          <p14:tracePt t="43830" x="10161588" y="2813050"/>
          <p14:tracePt t="43834" x="10136188" y="2805113"/>
          <p14:tracePt t="43846" x="10101263" y="2805113"/>
          <p14:tracePt t="43850" x="10093325" y="2805113"/>
          <p14:tracePt t="43861" x="10085388" y="2805113"/>
          <p14:tracePt t="43866" x="10067925" y="2805113"/>
          <p14:tracePt t="43874" x="10050463" y="2805113"/>
          <p14:tracePt t="43882" x="10025063" y="2805113"/>
          <p14:tracePt t="43898" x="9999663" y="2805113"/>
          <p14:tracePt t="43906" x="9991725" y="2805113"/>
          <p14:tracePt t="43914" x="9966325" y="2805113"/>
          <p14:tracePt t="43922" x="9948863" y="2805113"/>
          <p14:tracePt t="43930" x="9923463" y="2805113"/>
          <p14:tracePt t="43938" x="9915525" y="2805113"/>
          <p14:tracePt t="43946" x="9890125" y="2805113"/>
          <p14:tracePt t="43963" x="9872663" y="2805113"/>
          <p14:tracePt t="43970" x="9839325" y="2805113"/>
          <p14:tracePt t="43979" x="9821863" y="2813050"/>
          <p14:tracePt t="43986" x="9804400" y="2820988"/>
          <p14:tracePt t="43996" x="9796463" y="2820988"/>
          <p14:tracePt t="44003" x="9786938" y="2830513"/>
          <p14:tracePt t="44018" x="9771063" y="2838450"/>
          <p14:tracePt t="44034" x="9761538" y="2846388"/>
          <p14:tracePt t="44046" x="9761538" y="2855913"/>
          <p14:tracePt t="44050" x="9761538" y="2889250"/>
          <p14:tracePt t="44061" x="9761538" y="2932113"/>
          <p14:tracePt t="44066" x="9771063" y="2965450"/>
          <p14:tracePt t="44074" x="9796463" y="2990850"/>
          <p14:tracePt t="44082" x="9821863" y="3016250"/>
          <p14:tracePt t="44091" x="9839325" y="3025775"/>
          <p14:tracePt t="44098" x="9872663" y="3059113"/>
          <p14:tracePt t="44106" x="9890125" y="3059113"/>
          <p14:tracePt t="44114" x="9890125" y="3067050"/>
          <p14:tracePt t="44122" x="9915525" y="3084513"/>
          <p14:tracePt t="44130" x="9931400" y="3101975"/>
          <p14:tracePt t="44139" x="9948863" y="3101975"/>
          <p14:tracePt t="44146" x="9974263" y="3109913"/>
          <p14:tracePt t="44154" x="9999663" y="3127375"/>
          <p14:tracePt t="44163" x="10025063" y="3135313"/>
          <p14:tracePt t="44170" x="10042525" y="3135313"/>
          <p14:tracePt t="44179" x="10059988" y="3144838"/>
          <p14:tracePt t="44186" x="10085388" y="3144838"/>
          <p14:tracePt t="44197" x="10093325" y="3144838"/>
          <p14:tracePt t="44214" x="10126663" y="3144838"/>
          <p14:tracePt t="44218" x="10153650" y="3144838"/>
          <p14:tracePt t="44230" x="10169525" y="3144838"/>
          <p14:tracePt t="44235" x="10186988" y="3144838"/>
          <p14:tracePt t="44247" x="10220325" y="3144838"/>
          <p14:tracePt t="44251" x="10245725" y="3135313"/>
          <p14:tracePt t="44264" x="10271125" y="3119438"/>
          <p14:tracePt t="44266" x="10280650" y="3109913"/>
          <p14:tracePt t="44274" x="10298113" y="3101975"/>
          <p14:tracePt t="44282" x="10313988" y="3094038"/>
          <p14:tracePt t="44290" x="10323513" y="3084513"/>
          <p14:tracePt t="44298" x="10323513" y="3076575"/>
          <p14:tracePt t="44306" x="10339388" y="3059113"/>
          <p14:tracePt t="44330" x="10339388" y="3051175"/>
          <p14:tracePt t="44346" x="10339388" y="3041650"/>
          <p14:tracePt t="44354" x="10339388" y="3033713"/>
          <p14:tracePt t="44363" x="10331450" y="3025775"/>
          <p14:tracePt t="44380" x="10306050" y="3016250"/>
          <p14:tracePt t="44386" x="10263188" y="3016250"/>
          <p14:tracePt t="44396" x="10212388" y="3016250"/>
          <p14:tracePt t="44403" x="10136188" y="3016250"/>
          <p14:tracePt t="44413" x="10075863" y="3016250"/>
          <p14:tracePt t="44419" x="9991725" y="3016250"/>
          <p14:tracePt t="44430" x="9906000" y="3041650"/>
          <p14:tracePt t="44434" x="9847263" y="3067050"/>
          <p14:tracePt t="44447" x="9771063" y="3084513"/>
          <p14:tracePt t="44450" x="9720263" y="3094038"/>
          <p14:tracePt t="44460" x="9659938" y="3119438"/>
          <p14:tracePt t="44466" x="9601200" y="3135313"/>
          <p14:tracePt t="44474" x="9523413" y="3160713"/>
          <p14:tracePt t="44482" x="9439275" y="3178175"/>
          <p14:tracePt t="44491" x="9337675" y="3203575"/>
          <p14:tracePt t="44498" x="9091613" y="3228975"/>
          <p14:tracePt t="44506" x="8453438" y="3271838"/>
          <p14:tracePt t="44514" x="7705725" y="3271838"/>
          <p14:tracePt t="44523" x="6932613" y="3271838"/>
          <p14:tracePt t="44530" x="6100763" y="3271838"/>
          <p14:tracePt t="44538" x="5360988" y="3271838"/>
          <p14:tracePt t="44546" x="4724400" y="3271838"/>
          <p14:tracePt t="44554" x="4205288" y="3297238"/>
          <p14:tracePt t="44563" x="3848100" y="3314700"/>
          <p14:tracePt t="44570" x="3678238" y="3314700"/>
          <p14:tracePt t="44579" x="3594100" y="3314700"/>
          <p14:tracePt t="44586" x="3533775" y="3314700"/>
          <p14:tracePt t="44596" x="3500438" y="3314700"/>
          <p14:tracePt t="44602" x="3467100" y="3322638"/>
          <p14:tracePt t="44613" x="3406775" y="3340100"/>
          <p14:tracePt t="44618" x="3348038" y="3348038"/>
          <p14:tracePt t="44629" x="3287713" y="3348038"/>
          <p14:tracePt t="44634" x="3178175" y="3373438"/>
          <p14:tracePt t="44647" x="3074988" y="3373438"/>
          <p14:tracePt t="44650" x="2973388" y="3398838"/>
          <p14:tracePt t="44661" x="2905125" y="3408363"/>
          <p14:tracePt t="44666" x="2828925" y="3408363"/>
          <p14:tracePt t="44674" x="2811463" y="3408363"/>
          <p14:tracePt t="44682" x="2786063" y="3408363"/>
          <p14:tracePt t="44894" x="2786063" y="3416300"/>
          <p14:tracePt t="44902" x="2786063" y="3433763"/>
          <p14:tracePt t="44910" x="2811463" y="3449638"/>
          <p14:tracePt t="44915" x="2863850" y="3484563"/>
          <p14:tracePt t="44923" x="2897188" y="3492500"/>
          <p14:tracePt t="44931" x="2955925" y="3527425"/>
          <p14:tracePt t="44938" x="3033713" y="3535363"/>
          <p14:tracePt t="44947" x="3117850" y="3543300"/>
          <p14:tracePt t="44954" x="3219450" y="3560763"/>
          <p14:tracePt t="44963" x="3305175" y="3560763"/>
          <p14:tracePt t="44970" x="3373438" y="3560763"/>
          <p14:tracePt t="44979" x="3441700" y="3560763"/>
          <p14:tracePt t="44986" x="3525838" y="3560763"/>
          <p14:tracePt t="44996" x="3602038" y="3560763"/>
          <p14:tracePt t="45002" x="3687763" y="3560763"/>
          <p14:tracePt t="45013" x="3771900" y="3560763"/>
          <p14:tracePt t="45018" x="3840163" y="3560763"/>
          <p14:tracePt t="45030" x="3916363" y="3560763"/>
          <p14:tracePt t="45034" x="3976688" y="3560763"/>
          <p14:tracePt t="45046" x="3992563" y="3560763"/>
          <p14:tracePt t="45051" x="4002088" y="3560763"/>
          <p14:tracePt t="45063" x="4002088" y="3543300"/>
          <p14:tracePt t="45066" x="4002088" y="3535363"/>
          <p14:tracePt t="45074" x="4002088" y="3502025"/>
          <p14:tracePt t="45083" x="3976688" y="3467100"/>
          <p14:tracePt t="45090" x="3959225" y="3459163"/>
          <p14:tracePt t="45098" x="3916363" y="3449638"/>
          <p14:tracePt t="45107" x="3900488" y="3449638"/>
          <p14:tracePt t="45114" x="3883025" y="3449638"/>
          <p14:tracePt t="45123" x="3865563" y="3449638"/>
          <p14:tracePt t="45130" x="3848100" y="3449638"/>
          <p14:tracePt t="45146" x="3822700" y="3449638"/>
          <p14:tracePt t="45154" x="3806825" y="3459163"/>
          <p14:tracePt t="45163" x="3806825" y="3467100"/>
          <p14:tracePt t="45179" x="3797300" y="3475038"/>
          <p14:tracePt t="45653" x="3771900" y="3492500"/>
          <p14:tracePt t="45661" x="3721100" y="3509963"/>
          <p14:tracePt t="45667" x="3644900" y="3543300"/>
          <p14:tracePt t="45675" x="3611563" y="3560763"/>
          <p14:tracePt t="45682" x="3559175" y="3586163"/>
          <p14:tracePt t="45690" x="3543300" y="3586163"/>
          <p14:tracePt t="45698" x="3533775" y="3594100"/>
          <p14:tracePt t="45706" x="3525838" y="3594100"/>
          <p14:tracePt t="45714" x="3508375" y="3603625"/>
          <p14:tracePt t="45736" x="3500438" y="3603625"/>
          <p14:tracePt t="45739" x="3492500" y="3603625"/>
          <p14:tracePt t="45748" x="3482975" y="3603625"/>
          <p14:tracePt t="45754" x="3475038" y="3611563"/>
          <p14:tracePt t="45779" x="3449638" y="3611563"/>
          <p14:tracePt t="45787" x="3441700" y="3611563"/>
          <p14:tracePt t="45796" x="3424238" y="3619500"/>
          <p14:tracePt t="45802" x="3398838" y="3629025"/>
          <p14:tracePt t="45813" x="3363913" y="3629025"/>
          <p14:tracePt t="45818" x="3322638" y="3636963"/>
          <p14:tracePt t="45830" x="3305175" y="3636963"/>
          <p14:tracePt t="45834" x="3279775" y="3636963"/>
          <p14:tracePt t="45923" x="3270250" y="3636963"/>
          <p14:tracePt t="45932" x="3254375" y="3636963"/>
          <p14:tracePt t="45939" x="3236913" y="3636963"/>
          <p14:tracePt t="45949" x="3228975" y="3629025"/>
          <p14:tracePt t="45956" x="3211513" y="3629025"/>
          <p14:tracePt t="45965" x="3203575" y="3629025"/>
          <p14:tracePt t="45971" x="3186113" y="3619500"/>
          <p14:tracePt t="45980" x="3178175" y="3611563"/>
          <p14:tracePt t="45996" x="3168650" y="3611563"/>
          <p14:tracePt t="46050" x="3143250" y="3594100"/>
          <p14:tracePt t="46061" x="3135313" y="3594100"/>
          <p14:tracePt t="46066" x="3117850" y="3594100"/>
          <p14:tracePt t="46098" x="3109913" y="3594100"/>
          <p14:tracePt t="46138" x="3100388" y="3594100"/>
          <p14:tracePt t="46154" x="3092450" y="3594100"/>
          <p14:tracePt t="46163" x="3084513" y="3594100"/>
          <p14:tracePt t="46170" x="3074988" y="3594100"/>
          <p14:tracePt t="46187" x="3059113" y="3594100"/>
          <p14:tracePt t="46196" x="3049588" y="3603625"/>
          <p14:tracePt t="46218" x="3041650" y="3611563"/>
          <p14:tracePt t="46229" x="3041650" y="3619500"/>
          <p14:tracePt t="46234" x="3041650" y="3629025"/>
          <p14:tracePt t="46250" x="3041650" y="3636963"/>
          <p14:tracePt t="46264" x="3049588" y="3654425"/>
          <p14:tracePt t="46266" x="3067050" y="3671888"/>
          <p14:tracePt t="46277" x="3092450" y="3687763"/>
          <p14:tracePt t="46282" x="3135313" y="3713163"/>
          <p14:tracePt t="46290" x="3194050" y="3722688"/>
          <p14:tracePt t="46298" x="3244850" y="3738563"/>
          <p14:tracePt t="46307" x="3287713" y="3748088"/>
          <p14:tracePt t="46314" x="3330575" y="3748088"/>
          <p14:tracePt t="46322" x="3363913" y="3748088"/>
          <p14:tracePt t="46330" x="3373438" y="3748088"/>
          <p14:tracePt t="46371" x="3381375" y="3748088"/>
          <p14:tracePt t="46379" x="3389313" y="3748088"/>
          <p14:tracePt t="46386" x="3398838" y="3748088"/>
          <p14:tracePt t="46396" x="3424238" y="3748088"/>
          <p14:tracePt t="46403" x="3441700" y="3748088"/>
          <p14:tracePt t="46413" x="3457575" y="3756025"/>
          <p14:tracePt t="46429" x="3467100" y="3756025"/>
          <p14:tracePt t="46573" x="3475038" y="3756025"/>
          <p14:tracePt t="47050" x="3457575" y="3756025"/>
          <p14:tracePt t="47061" x="3432175" y="3756025"/>
          <p14:tracePt t="47066" x="3373438" y="3763963"/>
          <p14:tracePt t="47077" x="3313113" y="3763963"/>
          <p14:tracePt t="47082" x="3270250" y="3763963"/>
          <p14:tracePt t="47090" x="3228975" y="3763963"/>
          <p14:tracePt t="47098" x="3194050" y="3763963"/>
          <p14:tracePt t="47131" x="3178175" y="3763963"/>
          <p14:tracePt t="47146" x="3168650" y="3763963"/>
          <p14:tracePt t="47162" x="3168650" y="3756025"/>
          <p14:tracePt t="47186" x="3168650" y="3748088"/>
          <p14:tracePt t="47196" x="3168650" y="3730625"/>
          <p14:tracePt t="47219" x="3168650" y="3713163"/>
          <p14:tracePt t="47229" x="3160713" y="3687763"/>
          <p14:tracePt t="47234" x="3127375" y="3671888"/>
          <p14:tracePt t="47251" x="3117850" y="3671888"/>
          <p14:tracePt t="47277" x="3092450" y="3662363"/>
          <p14:tracePt t="47314" x="3092450" y="3654425"/>
          <p14:tracePt t="47322" x="3084513" y="3654425"/>
          <p14:tracePt t="47331" x="3067050" y="3654425"/>
          <p14:tracePt t="47338" x="3049588" y="3654425"/>
          <p14:tracePt t="47346" x="3016250" y="3654425"/>
          <p14:tracePt t="47354" x="2982913" y="3654425"/>
          <p14:tracePt t="47363" x="2940050" y="3654425"/>
          <p14:tracePt t="47379" x="2914650" y="3654425"/>
          <p14:tracePt t="47402" x="2905125" y="3654425"/>
          <p14:tracePt t="47428" x="2879725" y="3654425"/>
          <p14:tracePt t="47444" x="2871788" y="3654425"/>
          <p14:tracePt t="47451" x="2863850" y="3654425"/>
          <p14:tracePt t="47463" x="2854325" y="3654425"/>
          <p14:tracePt t="47466" x="2838450" y="3654425"/>
          <p14:tracePt t="47477" x="2828925" y="3662363"/>
          <p14:tracePt t="47482" x="2820988" y="3662363"/>
          <p14:tracePt t="47490" x="2803525" y="3679825"/>
          <p14:tracePt t="47498" x="2795588" y="3687763"/>
          <p14:tracePt t="47507" x="2786063" y="3697288"/>
          <p14:tracePt t="47514" x="2778125" y="3713163"/>
          <p14:tracePt t="47522" x="2770188" y="3722688"/>
          <p14:tracePt t="47530" x="2770188" y="3730625"/>
          <p14:tracePt t="47538" x="2770188" y="3748088"/>
          <p14:tracePt t="47546" x="2760663" y="3763963"/>
          <p14:tracePt t="47554" x="2760663" y="3781425"/>
          <p14:tracePt t="47563" x="2760663" y="3798888"/>
          <p14:tracePt t="47570" x="2760663" y="3824288"/>
          <p14:tracePt t="47580" x="2760663" y="3849688"/>
          <p14:tracePt t="47586" x="2760663" y="3867150"/>
          <p14:tracePt t="47596" x="2760663" y="3900488"/>
          <p14:tracePt t="47602" x="2760663" y="3908425"/>
          <p14:tracePt t="47613" x="2770188" y="3943350"/>
          <p14:tracePt t="47618" x="2778125" y="3951288"/>
          <p14:tracePt t="47629" x="2786063" y="3968750"/>
          <p14:tracePt t="47634" x="2795588" y="3968750"/>
          <p14:tracePt t="47646" x="2811463" y="3976688"/>
          <p14:tracePt t="47661" x="2820988" y="3986213"/>
          <p14:tracePt t="47666" x="2828925" y="3986213"/>
          <p14:tracePt t="47677" x="2846388" y="3986213"/>
          <p14:tracePt t="47682" x="2854325" y="4002088"/>
          <p14:tracePt t="47698" x="2863850" y="4002088"/>
          <p14:tracePt t="47707" x="2871788" y="4002088"/>
          <p14:tracePt t="47714" x="2879725" y="4002088"/>
          <p14:tracePt t="47722" x="2905125" y="4002088"/>
          <p14:tracePt t="47730" x="2914650" y="4002088"/>
          <p14:tracePt t="47738" x="2947988" y="4002088"/>
          <p14:tracePt t="47746" x="2973388" y="4002088"/>
          <p14:tracePt t="47754" x="2998788" y="4002088"/>
          <p14:tracePt t="47763" x="3016250" y="4002088"/>
          <p14:tracePt t="47771" x="3041650" y="4002088"/>
          <p14:tracePt t="47779" x="3059113" y="4002088"/>
          <p14:tracePt t="47786" x="3084513" y="4002088"/>
          <p14:tracePt t="47796" x="3100388" y="4002088"/>
          <p14:tracePt t="47803" x="3127375" y="4002088"/>
          <p14:tracePt t="47813" x="3135313" y="4002088"/>
          <p14:tracePt t="47819" x="3160713" y="3994150"/>
          <p14:tracePt t="47829" x="3178175" y="3986213"/>
          <p14:tracePt t="47835" x="3186113" y="3968750"/>
          <p14:tracePt t="47846" x="3194050" y="3968750"/>
          <p14:tracePt t="47850" x="3211513" y="3960813"/>
          <p14:tracePt t="47877" x="3228975" y="3951288"/>
          <p14:tracePt t="47882" x="3236913" y="3951288"/>
          <p14:tracePt t="47891" x="3244850" y="3943350"/>
          <p14:tracePt t="47898" x="3270250" y="3935413"/>
          <p14:tracePt t="47907" x="3287713" y="3925888"/>
          <p14:tracePt t="47914" x="3313113" y="3917950"/>
          <p14:tracePt t="47922" x="3330575" y="3908425"/>
          <p14:tracePt t="47930" x="3348038" y="3892550"/>
          <p14:tracePt t="47947" x="3355975" y="3892550"/>
          <p14:tracePt t="47964" x="3355975" y="3875088"/>
          <p14:tracePt t="47986" x="3355975" y="3867150"/>
          <p14:tracePt t="48003" x="3355975" y="3857625"/>
          <p14:tracePt t="48013" x="3355975" y="3849688"/>
          <p14:tracePt t="48018" x="3355975" y="3841750"/>
          <p14:tracePt t="48030" x="3355975" y="3824288"/>
          <p14:tracePt t="48034" x="3355975" y="3816350"/>
          <p14:tracePt t="48046" x="3355975" y="3798888"/>
          <p14:tracePt t="48063" x="3355975" y="3790950"/>
          <p14:tracePt t="48067" x="3348038" y="3781425"/>
          <p14:tracePt t="48077" x="3338513" y="3773488"/>
          <p14:tracePt t="48083" x="3338513" y="3763963"/>
          <p14:tracePt t="48098" x="3330575" y="3763963"/>
          <p14:tracePt t="48107" x="3322638" y="3756025"/>
          <p14:tracePt t="48114" x="3322638" y="3738563"/>
          <p14:tracePt t="48138" x="3313113" y="3738563"/>
          <p14:tracePt t="48146" x="3305175" y="3730625"/>
          <p14:tracePt t="48154" x="3297238" y="3713163"/>
          <p14:tracePt t="48163" x="3287713" y="3713163"/>
          <p14:tracePt t="48171" x="3270250" y="3697288"/>
          <p14:tracePt t="48179" x="3254375" y="3671888"/>
          <p14:tracePt t="48228" x="3244850" y="3671888"/>
          <p14:tracePt t="48244" x="3236913" y="3662363"/>
          <p14:tracePt t="48250" x="3228975" y="3662363"/>
          <p14:tracePt t="48276" x="3219450" y="3654425"/>
          <p14:tracePt t="48314" x="3211513" y="3654425"/>
          <p14:tracePt t="48347" x="3203575" y="3654425"/>
          <p14:tracePt t="48354" x="3194050" y="3654425"/>
          <p14:tracePt t="48362" x="3186113" y="3654425"/>
          <p14:tracePt t="48379" x="3178175" y="3654425"/>
          <p14:tracePt t="48386" x="3160713" y="3654425"/>
          <p14:tracePt t="48402" x="3152775" y="3654425"/>
          <p14:tracePt t="48413" x="3135313" y="3654425"/>
          <p14:tracePt t="48429" x="3127375" y="3654425"/>
          <p14:tracePt t="48434" x="3117850" y="3662363"/>
          <p14:tracePt t="48450" x="3109913" y="3671888"/>
          <p14:tracePt t="48463" x="3100388" y="3679825"/>
          <p14:tracePt t="48477" x="3100388" y="3687763"/>
          <p14:tracePt t="48498" x="3092450" y="3697288"/>
          <p14:tracePt t="49994" x="3100388" y="3697288"/>
          <p14:tracePt t="50012" x="3117850" y="3697288"/>
          <p14:tracePt t="50028" x="3127375" y="3697288"/>
          <p14:tracePt t="50044" x="3135313" y="3697288"/>
          <p14:tracePt t="50050" x="3143250" y="3697288"/>
          <p14:tracePt t="50060" x="3160713" y="3697288"/>
          <p14:tracePt t="50066" x="3168650" y="3697288"/>
          <p14:tracePt t="50079" x="3178175" y="3697288"/>
          <p14:tracePt t="50082" x="3186113" y="3697288"/>
          <p14:tracePt t="50090" x="3194050" y="3697288"/>
          <p14:tracePt t="50098" x="3211513" y="3697288"/>
          <p14:tracePt t="50123" x="3219450" y="3697288"/>
          <p14:tracePt t="50146" x="3228975" y="3697288"/>
          <p14:tracePt t="50155" x="3244850" y="3697288"/>
          <p14:tracePt t="50171" x="3279775" y="3697288"/>
          <p14:tracePt t="50186" x="3313113" y="3697288"/>
          <p14:tracePt t="50202" x="3322638" y="3697288"/>
          <p14:tracePt t="50212" x="3348038" y="3697288"/>
          <p14:tracePt t="50218" x="3355975" y="3705225"/>
          <p14:tracePt t="50229" x="3363913" y="3705225"/>
          <p14:tracePt t="50235" x="3381375" y="3713163"/>
          <p14:tracePt t="50246" x="3389313" y="3713163"/>
          <p14:tracePt t="50251" x="3414713" y="3722688"/>
          <p14:tracePt t="50263" x="3424238" y="3722688"/>
          <p14:tracePt t="50266" x="3457575" y="3722688"/>
          <p14:tracePt t="50277" x="3482975" y="3730625"/>
          <p14:tracePt t="50282" x="3492500" y="3730625"/>
          <p14:tracePt t="50290" x="3508375" y="3730625"/>
          <p14:tracePt t="50298" x="3533775" y="3730625"/>
          <p14:tracePt t="50307" x="3543300" y="3738563"/>
          <p14:tracePt t="50314" x="3559175" y="3738563"/>
          <p14:tracePt t="50322" x="3568700" y="3738563"/>
          <p14:tracePt t="50338" x="3576638" y="3738563"/>
          <p14:tracePt t="50346" x="3594100" y="3738563"/>
          <p14:tracePt t="50363" x="3602038" y="3738563"/>
          <p14:tracePt t="50370" x="3611563" y="3738563"/>
          <p14:tracePt t="50379" x="3636963" y="3738563"/>
          <p14:tracePt t="50386" x="3670300" y="3738563"/>
          <p14:tracePt t="50396" x="3687763" y="3738563"/>
          <p14:tracePt t="50402" x="3703638" y="3738563"/>
          <p14:tracePt t="50413" x="3738563" y="3738563"/>
          <p14:tracePt t="50418" x="3756025" y="3738563"/>
          <p14:tracePt t="50429" x="3771900" y="3738563"/>
          <p14:tracePt t="50434" x="3789363" y="3738563"/>
          <p14:tracePt t="50446" x="3797300" y="3738563"/>
          <p14:tracePt t="50451" x="3806825" y="3738563"/>
          <p14:tracePt t="50462" x="3822700" y="3738563"/>
          <p14:tracePt t="50479" x="3848100" y="3738563"/>
          <p14:tracePt t="50483" x="3857625" y="3738563"/>
          <p14:tracePt t="50490" x="3873500" y="3738563"/>
          <p14:tracePt t="50498" x="3883025" y="3738563"/>
          <p14:tracePt t="50514" x="3890963" y="3738563"/>
          <p14:tracePt t="50530" x="3916363" y="3738563"/>
          <p14:tracePt t="50546" x="3941763" y="3730625"/>
          <p14:tracePt t="50554" x="3967163" y="3705225"/>
          <p14:tracePt t="50562" x="3976688" y="3697288"/>
          <p14:tracePt t="50570" x="3976688" y="3687763"/>
          <p14:tracePt t="50579" x="3984625" y="3687763"/>
          <p14:tracePt t="50586" x="3992563" y="3679825"/>
          <p14:tracePt t="50596" x="3992563" y="3662363"/>
          <p14:tracePt t="50613" x="3992563" y="3646488"/>
          <p14:tracePt t="50629" x="3992563" y="3629025"/>
          <p14:tracePt t="50634" x="3984625" y="3619500"/>
          <p14:tracePt t="50646" x="3976688" y="3611563"/>
          <p14:tracePt t="50650" x="3951288" y="3603625"/>
          <p14:tracePt t="50662" x="3925888" y="3594100"/>
          <p14:tracePt t="50666" x="3925888" y="3586163"/>
          <p14:tracePt t="50677" x="3900488" y="3578225"/>
          <p14:tracePt t="50683" x="3890963" y="3568700"/>
          <p14:tracePt t="50698" x="3873500" y="3560763"/>
          <p14:tracePt t="50714" x="3857625" y="3552825"/>
          <p14:tracePt t="50746" x="3848100" y="3552825"/>
          <p14:tracePt t="50763" x="3832225" y="3543300"/>
          <p14:tracePt t="50779" x="3814763" y="3543300"/>
          <p14:tracePt t="50786" x="3797300" y="3543300"/>
          <p14:tracePt t="50796" x="3781425" y="3543300"/>
          <p14:tracePt t="50802" x="3763963" y="3543300"/>
          <p14:tracePt t="50812" x="3756025" y="3543300"/>
          <p14:tracePt t="50818" x="3746500" y="3543300"/>
          <p14:tracePt t="50835" x="3738563" y="3543300"/>
          <p14:tracePt t="50846" x="3729038" y="3543300"/>
          <p14:tracePt t="50850" x="3721100" y="3543300"/>
          <p14:tracePt t="50862" x="3713163" y="3543300"/>
          <p14:tracePt t="50877" x="3695700" y="3543300"/>
          <p14:tracePt t="50890" x="3687763" y="3543300"/>
          <p14:tracePt t="50907" x="3662363" y="3543300"/>
          <p14:tracePt t="50914" x="3652838" y="3543300"/>
          <p14:tracePt t="50922" x="3636963" y="3543300"/>
          <p14:tracePt t="50930" x="3627438" y="3543300"/>
          <p14:tracePt t="50938" x="3611563" y="3543300"/>
          <p14:tracePt t="50946" x="3594100" y="3543300"/>
          <p14:tracePt t="50979" x="3586163" y="3543300"/>
          <p14:tracePt t="50995" x="3576638" y="3543300"/>
          <p14:tracePt t="51012" x="3568700" y="3543300"/>
          <p14:tracePt t="51018" x="3559175" y="3543300"/>
          <p14:tracePt t="51029" x="3551238" y="3543300"/>
          <p14:tracePt t="51034" x="3543300" y="3552825"/>
          <p14:tracePt t="51046" x="3533775" y="3552825"/>
          <p14:tracePt t="51051" x="3525838" y="3560763"/>
          <p14:tracePt t="51062" x="3517900" y="3560763"/>
          <p14:tracePt t="51079" x="3508375" y="3568700"/>
          <p14:tracePt t="51098" x="3500438" y="3568700"/>
          <p14:tracePt t="51122" x="3500438" y="3578225"/>
          <p14:tracePt t="51139" x="3492500" y="3594100"/>
          <p14:tracePt t="51146" x="3492500" y="3611563"/>
          <p14:tracePt t="51154" x="3492500" y="3629025"/>
          <p14:tracePt t="51162" x="3492500" y="3662363"/>
          <p14:tracePt t="51170" x="3492500" y="3679825"/>
          <p14:tracePt t="51180" x="3492500" y="3697288"/>
          <p14:tracePt t="51186" x="3492500" y="3713163"/>
          <p14:tracePt t="51196" x="3492500" y="3722688"/>
          <p14:tracePt t="51202" x="3492500" y="3730625"/>
          <p14:tracePt t="51212" x="3492500" y="3748088"/>
          <p14:tracePt t="51218" x="3492500" y="3756025"/>
          <p14:tracePt t="51234" x="3492500" y="3763963"/>
          <p14:tracePt t="51266" x="3500438" y="3773488"/>
          <p14:tracePt t="51306" x="3508375" y="3781425"/>
          <p14:tracePt t="51314" x="3525838" y="3790950"/>
          <p14:tracePt t="51322" x="3533775" y="3806825"/>
          <p14:tracePt t="51331" x="3559175" y="3816350"/>
          <p14:tracePt t="51338" x="3576638" y="3832225"/>
          <p14:tracePt t="51346" x="3611563" y="3849688"/>
          <p14:tracePt t="51354" x="3619500" y="3849688"/>
          <p14:tracePt t="51362" x="3636963" y="3857625"/>
          <p14:tracePt t="51379" x="3652838" y="3867150"/>
          <p14:tracePt t="51387" x="3670300" y="3875088"/>
          <p14:tracePt t="51395" x="3678238" y="3883025"/>
          <p14:tracePt t="51402" x="3703638" y="3883025"/>
          <p14:tracePt t="51412" x="3713163" y="3883025"/>
          <p14:tracePt t="51418" x="3721100" y="3892550"/>
          <p14:tracePt t="51429" x="3746500" y="3892550"/>
          <p14:tracePt t="51434" x="3771900" y="3900488"/>
          <p14:tracePt t="51446" x="3789363" y="3900488"/>
          <p14:tracePt t="51463" x="3814763" y="3900488"/>
          <p14:tracePt t="51466" x="3822700" y="3900488"/>
          <p14:tracePt t="51477" x="3848100" y="3900488"/>
          <p14:tracePt t="51482" x="3857625" y="3900488"/>
          <p14:tracePt t="51490" x="3883025" y="3900488"/>
          <p14:tracePt t="51498" x="3890963" y="3900488"/>
          <p14:tracePt t="51506" x="3900488" y="3900488"/>
          <p14:tracePt t="51514" x="3916363" y="3900488"/>
          <p14:tracePt t="51522" x="3925888" y="3900488"/>
          <p14:tracePt t="51530" x="3941763" y="3900488"/>
          <p14:tracePt t="51538" x="3951288" y="3900488"/>
          <p14:tracePt t="51546" x="3959225" y="3900488"/>
          <p14:tracePt t="51562" x="3976688" y="3900488"/>
          <p14:tracePt t="51570" x="3984625" y="3900488"/>
          <p14:tracePt t="51579" x="3992563" y="3900488"/>
          <p14:tracePt t="51586" x="4017963" y="3875088"/>
          <p14:tracePt t="51602" x="4017963" y="3849688"/>
          <p14:tracePt t="51619" x="4017963" y="3841750"/>
          <p14:tracePt t="51629" x="4017963" y="3824288"/>
          <p14:tracePt t="51646" x="4017963" y="3816350"/>
          <p14:tracePt t="51663" x="4017963" y="3806825"/>
          <p14:tracePt t="51666" x="4017963" y="3798888"/>
          <p14:tracePt t="51676" x="4017963" y="3790950"/>
          <p14:tracePt t="51682" x="4017963" y="3781425"/>
          <p14:tracePt t="51690" x="4017963" y="3763963"/>
          <p14:tracePt t="51698" x="4017963" y="3756025"/>
          <p14:tracePt t="51707" x="4010025" y="3748088"/>
          <p14:tracePt t="51714" x="4002088" y="3730625"/>
          <p14:tracePt t="51722" x="3992563" y="3713163"/>
          <p14:tracePt t="51731" x="3992563" y="3705225"/>
          <p14:tracePt t="51738" x="3984625" y="3705225"/>
          <p14:tracePt t="51746" x="3976688" y="3687763"/>
          <p14:tracePt t="51754" x="3976688" y="3679825"/>
          <p14:tracePt t="51771" x="3959225" y="3671888"/>
          <p14:tracePt t="51779" x="3951288" y="3662363"/>
          <p14:tracePt t="51786" x="3941763" y="3654425"/>
          <p14:tracePt t="51795" x="3925888" y="3646488"/>
          <p14:tracePt t="51802" x="3908425" y="3636963"/>
          <p14:tracePt t="51812" x="3883025" y="3611563"/>
          <p14:tracePt t="51818" x="3873500" y="3603625"/>
          <p14:tracePt t="51829" x="3857625" y="3594100"/>
          <p14:tracePt t="51834" x="3840163" y="3586163"/>
          <p14:tracePt t="51846" x="3832225" y="3586163"/>
          <p14:tracePt t="51850" x="3832225" y="3578225"/>
          <p14:tracePt t="51863" x="3814763" y="3578225"/>
          <p14:tracePt t="51866" x="3806825" y="3568700"/>
          <p14:tracePt t="51877" x="3789363" y="3568700"/>
          <p14:tracePt t="51882" x="3771900" y="3568700"/>
          <p14:tracePt t="51890" x="3756025" y="3568700"/>
          <p14:tracePt t="51898" x="3738563" y="3560763"/>
          <p14:tracePt t="51906" x="3729038" y="3560763"/>
          <p14:tracePt t="51914" x="3713163" y="3560763"/>
          <p14:tracePt t="51923" x="3695700" y="3560763"/>
          <p14:tracePt t="51930" x="3687763" y="3560763"/>
          <p14:tracePt t="51938" x="3678238" y="3560763"/>
          <p14:tracePt t="51946" x="3670300" y="3560763"/>
          <p14:tracePt t="51962" x="3652838" y="3560763"/>
          <p14:tracePt t="51970" x="3644900" y="3560763"/>
          <p14:tracePt t="51986" x="3636963" y="3560763"/>
          <p14:tracePt t="51995" x="3611563" y="3560763"/>
          <p14:tracePt t="52013" x="3594100" y="3578225"/>
          <p14:tracePt t="52029" x="3586163" y="3578225"/>
          <p14:tracePt t="52034" x="3576638" y="3578225"/>
          <p14:tracePt t="52045" x="3576638" y="3586163"/>
          <p14:tracePt t="52062" x="3568700" y="3586163"/>
          <p14:tracePt t="52067" x="3551238" y="3586163"/>
          <p14:tracePt t="52078" x="3551238" y="3594100"/>
          <p14:tracePt t="52090" x="3525838" y="3611563"/>
          <p14:tracePt t="52098" x="3508375" y="3629025"/>
          <p14:tracePt t="52114" x="3500438" y="3646488"/>
          <p14:tracePt t="52122" x="3492500" y="3662363"/>
          <p14:tracePt t="52130" x="3482975" y="3679825"/>
          <p14:tracePt t="52138" x="3475038" y="3687763"/>
          <p14:tracePt t="52146" x="3475038" y="3697288"/>
          <p14:tracePt t="52154" x="3475038" y="3705225"/>
          <p14:tracePt t="52162" x="3475038" y="3722688"/>
          <p14:tracePt t="52170" x="3475038" y="3748088"/>
          <p14:tracePt t="52186" x="3475038" y="3756025"/>
          <p14:tracePt t="52195" x="3475038" y="3773488"/>
          <p14:tracePt t="52202" x="3475038" y="3781425"/>
          <p14:tracePt t="52212" x="3482975" y="3798888"/>
          <p14:tracePt t="52218" x="3492500" y="3798888"/>
          <p14:tracePt t="52229" x="3492500" y="3816350"/>
          <p14:tracePt t="52234" x="3517900" y="3841750"/>
          <p14:tracePt t="52246" x="3543300" y="3857625"/>
          <p14:tracePt t="52250" x="3551238" y="3867150"/>
          <p14:tracePt t="52263" x="3568700" y="3883025"/>
          <p14:tracePt t="52266" x="3586163" y="3900488"/>
          <p14:tracePt t="52277" x="3611563" y="3908425"/>
          <p14:tracePt t="52282" x="3636963" y="3925888"/>
          <p14:tracePt t="52290" x="3670300" y="3943350"/>
          <p14:tracePt t="52299" x="3687763" y="3951288"/>
          <p14:tracePt t="52307" x="3703638" y="3951288"/>
          <p14:tracePt t="52314" x="3746500" y="3951288"/>
          <p14:tracePt t="52322" x="3789363" y="3951288"/>
          <p14:tracePt t="52330" x="3822700" y="3951288"/>
          <p14:tracePt t="52338" x="3865563" y="3951288"/>
          <p14:tracePt t="52346" x="3900488" y="3951288"/>
          <p14:tracePt t="52354" x="3933825" y="3951288"/>
          <p14:tracePt t="52362" x="3959225" y="3951288"/>
          <p14:tracePt t="52370" x="3992563" y="3951288"/>
          <p14:tracePt t="52379" x="4027488" y="3943350"/>
          <p14:tracePt t="52386" x="4044950" y="3935413"/>
          <p14:tracePt t="52396" x="4052888" y="3935413"/>
          <p14:tracePt t="52402" x="4060825" y="3925888"/>
          <p14:tracePt t="52412" x="4070350" y="3925888"/>
          <p14:tracePt t="52418" x="4078288" y="3925888"/>
          <p14:tracePt t="52429" x="4095750" y="3925888"/>
          <p14:tracePt t="52434" x="4103688" y="3917950"/>
          <p14:tracePt t="52446" x="4111625" y="3908425"/>
          <p14:tracePt t="52462" x="4129088" y="3892550"/>
          <p14:tracePt t="52466" x="4129088" y="3875088"/>
          <p14:tracePt t="52479" x="4129088" y="3867150"/>
          <p14:tracePt t="52482" x="4129088" y="3841750"/>
          <p14:tracePt t="52490" x="4129088" y="3816350"/>
          <p14:tracePt t="52498" x="4129088" y="3798888"/>
          <p14:tracePt t="52506" x="4129088" y="3781425"/>
          <p14:tracePt t="52514" x="4121150" y="3763963"/>
          <p14:tracePt t="52530" x="4103688" y="3756025"/>
          <p14:tracePt t="52538" x="4095750" y="3748088"/>
          <p14:tracePt t="52546" x="4095750" y="3738563"/>
          <p14:tracePt t="52562" x="4070350" y="3738563"/>
          <p14:tracePt t="52571" x="4070350" y="3730625"/>
          <p14:tracePt t="52579" x="4044950" y="3722688"/>
          <p14:tracePt t="52586" x="4027488" y="3713163"/>
          <p14:tracePt t="52602" x="3992563" y="3705225"/>
          <p14:tracePt t="52612" x="3984625" y="3697288"/>
          <p14:tracePt t="52618" x="3959225" y="3679825"/>
          <p14:tracePt t="52629" x="3933825" y="3671888"/>
          <p14:tracePt t="52634" x="3925888" y="3671888"/>
          <p14:tracePt t="52645" x="3900488" y="3654425"/>
          <p14:tracePt t="52651" x="3883025" y="3646488"/>
          <p14:tracePt t="52667" x="3873500" y="3646488"/>
          <p14:tracePt t="52677" x="3848100" y="3646488"/>
          <p14:tracePt t="52682" x="3822700" y="3646488"/>
          <p14:tracePt t="52692" x="3814763" y="3646488"/>
          <p14:tracePt t="52699" x="3789363" y="3646488"/>
          <p14:tracePt t="52706" x="3771900" y="3646488"/>
          <p14:tracePt t="52714" x="3756025" y="3646488"/>
          <p14:tracePt t="52722" x="3738563" y="3646488"/>
          <p14:tracePt t="52730" x="3721100" y="3646488"/>
          <p14:tracePt t="52738" x="3713163" y="3646488"/>
          <p14:tracePt t="52746" x="3695700" y="3646488"/>
          <p14:tracePt t="52755" x="3687763" y="3646488"/>
          <p14:tracePt t="52762" x="3678238" y="3646488"/>
          <p14:tracePt t="52843" x="3670300" y="3646488"/>
          <p14:tracePt t="52861" x="3644900" y="3646488"/>
          <p14:tracePt t="52867" x="3627438" y="3646488"/>
          <p14:tracePt t="52874" x="3619500" y="3646488"/>
          <p14:tracePt t="52892" x="3611563" y="3646488"/>
          <p14:tracePt t="52907" x="3602038" y="3646488"/>
          <p14:tracePt t="52947" x="3594100" y="3654425"/>
          <p14:tracePt t="52971" x="3594100" y="3671888"/>
          <p14:tracePt t="52979" x="3586163" y="3687763"/>
          <p14:tracePt t="52986" x="3576638" y="3687763"/>
          <p14:tracePt t="52996" x="3576638" y="3697288"/>
          <p14:tracePt t="53002" x="3576638" y="3705225"/>
          <p14:tracePt t="53018" x="3568700" y="3705225"/>
          <p14:tracePt t="53034" x="3568700" y="3713163"/>
          <p14:tracePt t="53050" x="3568700" y="3722688"/>
          <p14:tracePt t="53197" x="3568700" y="3730625"/>
          <p14:tracePt t="53207" x="3568700" y="3738563"/>
          <p14:tracePt t="53861" x="3576638" y="3748088"/>
          <p14:tracePt t="53869" x="3586163" y="3748088"/>
          <p14:tracePt t="53877" x="3594100" y="3748088"/>
          <p14:tracePt t="53883" x="3602038" y="3748088"/>
          <p14:tracePt t="53891" x="3611563" y="3748088"/>
          <p14:tracePt t="53898" x="3619500" y="3748088"/>
          <p14:tracePt t="53914" x="3627438" y="3748088"/>
          <p14:tracePt t="53923" x="3636963" y="3748088"/>
          <p14:tracePt t="53963" x="3644900" y="3748088"/>
          <p14:tracePt t="53970" x="3644900" y="3738563"/>
          <p14:tracePt t="53986" x="3644900" y="3722688"/>
          <p14:tracePt t="54301" x="3644900" y="3713163"/>
          <p14:tracePt t="54428" x="3644900" y="3705225"/>
          <p14:tracePt t="54435" x="3644900" y="3697288"/>
          <p14:tracePt t="54447" x="3627438" y="3687763"/>
          <p14:tracePt t="54453" x="3611563" y="3679825"/>
          <p14:tracePt t="54461" x="3611563" y="3671888"/>
          <p14:tracePt t="54466" x="3576638" y="3662363"/>
          <p14:tracePt t="54477" x="3559175" y="3654425"/>
          <p14:tracePt t="54482" x="3525838" y="3646488"/>
          <p14:tracePt t="54493" x="3517900" y="3636963"/>
          <p14:tracePt t="54499" x="3508375" y="3636963"/>
          <p14:tracePt t="54507" x="3500438" y="3636963"/>
          <p14:tracePt t="54514" x="3492500" y="3636963"/>
          <p14:tracePt t="54522" x="3482975" y="3636963"/>
          <p14:tracePt t="54530" x="3467100" y="3636963"/>
          <p14:tracePt t="54538" x="3449638" y="3636963"/>
          <p14:tracePt t="54546" x="3432175" y="3629025"/>
          <p14:tracePt t="54554" x="3398838" y="3629025"/>
          <p14:tracePt t="54562" x="3363913" y="3619500"/>
          <p14:tracePt t="54570" x="3330575" y="3611563"/>
          <p14:tracePt t="54579" x="3287713" y="3611563"/>
          <p14:tracePt t="54586" x="3219450" y="3611563"/>
          <p14:tracePt t="54596" x="3194050" y="3611563"/>
          <p14:tracePt t="54602" x="3168650" y="3611563"/>
          <p14:tracePt t="54658" x="3143250" y="3611563"/>
          <p14:tracePt t="54666" x="3127375" y="3611563"/>
          <p14:tracePt t="54676" x="3084513" y="3611563"/>
          <p14:tracePt t="54683" x="3033713" y="3611563"/>
          <p14:tracePt t="54693" x="2965450" y="3611563"/>
          <p14:tracePt t="54698" x="2897188" y="3611563"/>
          <p14:tracePt t="54706" x="2846388" y="3611563"/>
          <p14:tracePt t="54714" x="2828925" y="3611563"/>
          <p14:tracePt t="54723" x="2820988" y="3611563"/>
          <p14:tracePt t="54731" x="2811463" y="3611563"/>
          <p14:tracePt t="54828" x="2795588" y="3611563"/>
          <p14:tracePt t="54834" x="2778125" y="3611563"/>
          <p14:tracePt t="54844" x="2778125" y="3619500"/>
          <p14:tracePt t="54850" x="2778125" y="3629025"/>
          <p14:tracePt t="54862" x="2778125" y="3646488"/>
          <p14:tracePt t="54878" x="2778125" y="3671888"/>
          <p14:tracePt t="54882" x="2778125" y="3679825"/>
          <p14:tracePt t="54895" x="2778125" y="3697288"/>
          <p14:tracePt t="54898" x="2795588" y="3713163"/>
          <p14:tracePt t="54906" x="2820988" y="3730625"/>
          <p14:tracePt t="54914" x="2854325" y="3756025"/>
          <p14:tracePt t="54923" x="2889250" y="3773488"/>
          <p14:tracePt t="54930" x="2940050" y="3798888"/>
          <p14:tracePt t="54939" x="2965450" y="3806825"/>
          <p14:tracePt t="54948" x="3008313" y="3816350"/>
          <p14:tracePt t="54954" x="3041650" y="3832225"/>
          <p14:tracePt t="54962" x="3067050" y="3849688"/>
          <p14:tracePt t="54970" x="3092450" y="3849688"/>
          <p14:tracePt t="54979" x="3100388" y="3857625"/>
          <p14:tracePt t="54987" x="3127375" y="3857625"/>
          <p14:tracePt t="54996" x="3152775" y="3875088"/>
          <p14:tracePt t="55002" x="3160713" y="3875088"/>
          <p14:tracePt t="55013" x="3194050" y="3875088"/>
          <p14:tracePt t="55018" x="3211513" y="3883025"/>
          <p14:tracePt t="55029" x="3219450" y="3883025"/>
          <p14:tracePt t="55034" x="3228975" y="3883025"/>
          <p14:tracePt t="55051" x="3244850" y="3883025"/>
          <p14:tracePt t="55062" x="3254375" y="3883025"/>
          <p14:tracePt t="55066" x="3262313" y="3883025"/>
          <p14:tracePt t="55079" x="3270250" y="3892550"/>
          <p14:tracePt t="55082" x="3305175" y="3892550"/>
          <p14:tracePt t="55093" x="3338513" y="3892550"/>
          <p14:tracePt t="55098" x="3373438" y="3892550"/>
          <p14:tracePt t="55107" x="3389313" y="3892550"/>
          <p14:tracePt t="55114" x="3432175" y="3892550"/>
          <p14:tracePt t="55123" x="3467100" y="3892550"/>
          <p14:tracePt t="55130" x="3500438" y="3892550"/>
          <p14:tracePt t="55139" x="3533775" y="3892550"/>
          <p14:tracePt t="55146" x="3543300" y="3892550"/>
          <p14:tracePt t="55154" x="3586163" y="3892550"/>
          <p14:tracePt t="55162" x="3627438" y="3892550"/>
          <p14:tracePt t="55171" x="3729038" y="3892550"/>
          <p14:tracePt t="55179" x="3814763" y="3892550"/>
          <p14:tracePt t="55186" x="3916363" y="3892550"/>
          <p14:tracePt t="55195" x="4002088" y="3892550"/>
          <p14:tracePt t="55203" x="4060825" y="3875088"/>
          <p14:tracePt t="55212" x="4103688" y="3867150"/>
          <p14:tracePt t="55218" x="4129088" y="3857625"/>
          <p14:tracePt t="55229" x="4146550" y="3849688"/>
          <p14:tracePt t="55245" x="4154488" y="3841750"/>
          <p14:tracePt t="55250" x="4162425" y="3841750"/>
          <p14:tracePt t="55262" x="4179888" y="3832225"/>
          <p14:tracePt t="55266" x="4179888" y="3824288"/>
          <p14:tracePt t="55277" x="4205288" y="3816350"/>
          <p14:tracePt t="55282" x="4222750" y="3806825"/>
          <p14:tracePt t="55293" x="4256088" y="3790950"/>
          <p14:tracePt t="55298" x="4273550" y="3781425"/>
          <p14:tracePt t="55306" x="4316413" y="3748088"/>
          <p14:tracePt t="55314" x="4324350" y="3730625"/>
          <p14:tracePt t="55323" x="4332288" y="3705225"/>
          <p14:tracePt t="55330" x="4341813" y="3679825"/>
          <p14:tracePt t="55346" x="4341813" y="3671888"/>
          <p14:tracePt t="55354" x="4341813" y="3654425"/>
          <p14:tracePt t="55370" x="4332288" y="3646488"/>
          <p14:tracePt t="55379" x="4291013" y="3636963"/>
          <p14:tracePt t="55386" x="4240213" y="3629025"/>
          <p14:tracePt t="55395" x="4171950" y="3603625"/>
          <p14:tracePt t="55403" x="4095750" y="3603625"/>
          <p14:tracePt t="55412" x="3984625" y="3603625"/>
          <p14:tracePt t="55419" x="3883025" y="3603625"/>
          <p14:tracePt t="55429" x="3789363" y="3603625"/>
          <p14:tracePt t="55434" x="3703638" y="3603625"/>
          <p14:tracePt t="55445" x="3644900" y="3603625"/>
          <p14:tracePt t="55451" x="3568700" y="3603625"/>
          <p14:tracePt t="55462" x="3517900" y="3603625"/>
          <p14:tracePt t="55466" x="3467100" y="3603625"/>
          <p14:tracePt t="55479" x="3441700" y="3603625"/>
          <p14:tracePt t="55482" x="3381375" y="3603625"/>
          <p14:tracePt t="55493" x="3338513" y="3603625"/>
          <p14:tracePt t="55498" x="3305175" y="3603625"/>
          <p14:tracePt t="55507" x="3287713" y="3603625"/>
          <p14:tracePt t="55514" x="3262313" y="3603625"/>
          <p14:tracePt t="55523" x="3244850" y="3603625"/>
          <p14:tracePt t="55530" x="3236913" y="3611563"/>
          <p14:tracePt t="55538" x="3228975" y="3619500"/>
          <p14:tracePt t="55546" x="3203575" y="3646488"/>
          <p14:tracePt t="55554" x="3186113" y="3679825"/>
          <p14:tracePt t="55562" x="3186113" y="3713163"/>
          <p14:tracePt t="55571" x="3186113" y="3748088"/>
          <p14:tracePt t="55579" x="3186113" y="3763963"/>
          <p14:tracePt t="55586" x="3186113" y="3798888"/>
          <p14:tracePt t="55595" x="3194050" y="3824288"/>
          <p14:tracePt t="55602" x="3219450" y="3832225"/>
          <p14:tracePt t="55612" x="3228975" y="3841750"/>
          <p14:tracePt t="55618" x="3244850" y="3841750"/>
          <p14:tracePt t="55629" x="3254375" y="3841750"/>
          <p14:tracePt t="55634" x="3262313" y="3841750"/>
          <p14:tracePt t="55646" x="3287713" y="3849688"/>
          <p14:tracePt t="55662" x="3297238" y="3849688"/>
          <p14:tracePt t="55679" x="3313113" y="3849688"/>
          <p14:tracePt t="55682" x="3322638" y="3849688"/>
          <p14:tracePt t="55693" x="3330575" y="3849688"/>
          <p14:tracePt t="55698" x="3348038" y="3849688"/>
          <p14:tracePt t="55714" x="3355975" y="3849688"/>
          <p14:tracePt t="55739" x="3363913" y="3849688"/>
          <p14:tracePt t="55845" x="3373438" y="3849688"/>
          <p14:tracePt t="55853" x="3373438" y="3841750"/>
          <p14:tracePt t="55878" x="3355975" y="3824288"/>
          <p14:tracePt t="55907" x="3348038" y="3824288"/>
          <p14:tracePt t="55946" x="3322638" y="3806825"/>
          <p14:tracePt t="55955" x="3322638" y="3798888"/>
          <p14:tracePt t="55962" x="3305175" y="3790950"/>
          <p14:tracePt t="55971" x="3287713" y="3790950"/>
          <p14:tracePt t="55979" x="3279775" y="3773488"/>
          <p14:tracePt t="55997" x="3270250" y="3763963"/>
          <p14:tracePt t="56012" x="3262313" y="3756025"/>
          <p14:tracePt t="56034" x="3254375" y="3756025"/>
          <p14:tracePt t="56061" x="3244850" y="3748088"/>
          <p14:tracePt t="56067" x="3228975" y="3738563"/>
          <p14:tracePt t="56079" x="3211513" y="3730625"/>
          <p14:tracePt t="56093" x="3194050" y="3722688"/>
          <p14:tracePt t="56106" x="3186113" y="3722688"/>
          <p14:tracePt t="56114" x="3186113" y="3713163"/>
          <p14:tracePt t="56123" x="3178175" y="3705225"/>
          <p14:tracePt t="56139" x="3168650" y="3705225"/>
          <p14:tracePt t="56154" x="3160713" y="3697288"/>
          <p14:tracePt t="56162" x="3135313" y="3687763"/>
          <p14:tracePt t="56170" x="3109913" y="3679825"/>
          <p14:tracePt t="56179" x="3084513" y="3671888"/>
          <p14:tracePt t="56186" x="3067050" y="3662363"/>
          <p14:tracePt t="56196" x="3024188" y="3654425"/>
          <p14:tracePt t="56212" x="3008313" y="3654425"/>
          <p14:tracePt t="56218" x="2998788" y="3654425"/>
          <p14:tracePt t="56229" x="2973388" y="3654425"/>
          <p14:tracePt t="56235" x="2965450" y="3654425"/>
          <p14:tracePt t="56245" x="2940050" y="3636963"/>
          <p14:tracePt t="56250" x="2922588" y="3636963"/>
          <p14:tracePt t="56262" x="2897188" y="3636963"/>
          <p14:tracePt t="56266" x="2863850" y="3629025"/>
          <p14:tracePt t="56277" x="2820988" y="3629025"/>
          <p14:tracePt t="56282" x="2795588" y="3629025"/>
          <p14:tracePt t="56293" x="2770188" y="3629025"/>
          <p14:tracePt t="56307" x="2760663" y="3629025"/>
          <p14:tracePt t="56314" x="2744788" y="3629025"/>
          <p14:tracePt t="56346" x="2735263" y="3629025"/>
          <p14:tracePt t="56354" x="2719388" y="3629025"/>
          <p14:tracePt t="56362" x="2701925" y="3629025"/>
          <p14:tracePt t="56370" x="2693988" y="3629025"/>
          <p14:tracePt t="56379" x="2668588" y="3629025"/>
          <p14:tracePt t="56387" x="2633663" y="3629025"/>
          <p14:tracePt t="56395" x="2590800" y="3629025"/>
          <p14:tracePt t="56402" x="2574925" y="3629025"/>
          <p14:tracePt t="56412" x="2557463" y="3629025"/>
          <p14:tracePt t="56418" x="2549525" y="3629025"/>
          <p14:tracePt t="56428" x="2532063" y="3629025"/>
          <p14:tracePt t="56434" x="2524125" y="3629025"/>
          <p14:tracePt t="56450" x="2514600" y="3629025"/>
          <p14:tracePt t="56493" x="2497138" y="3629025"/>
          <p14:tracePt t="56498" x="2489200" y="3629025"/>
          <p14:tracePt t="56515" x="2481263" y="3629025"/>
          <p14:tracePt t="56530" x="2455863" y="3636963"/>
          <p14:tracePt t="56562" x="2446338" y="3636963"/>
          <p14:tracePt t="56571" x="2438400" y="3646488"/>
          <p14:tracePt t="56595" x="2430463" y="3646488"/>
          <p14:tracePt t="56602" x="2420938" y="3646488"/>
          <p14:tracePt t="56611" x="2413000" y="3654425"/>
          <p14:tracePt t="56628" x="2405063" y="3654425"/>
          <p14:tracePt t="56634" x="2395538" y="3654425"/>
          <p14:tracePt t="56646" x="2395538" y="3662363"/>
          <p14:tracePt t="56666" x="2387600" y="3662363"/>
          <p14:tracePt t="56682" x="2370138" y="3662363"/>
          <p14:tracePt t="56694" x="2352675" y="3671888"/>
          <p14:tracePt t="56715" x="2336800" y="3679825"/>
          <p14:tracePt t="58964" x="2344738" y="3679825"/>
          <p14:tracePt t="58972" x="2344738" y="3671888"/>
          <p14:tracePt t="58980" x="2370138" y="3629025"/>
          <p14:tracePt t="58987" x="2430463" y="3578225"/>
          <p14:tracePt t="58996" x="2506663" y="3509963"/>
          <p14:tracePt t="59003" x="2582863" y="3459163"/>
          <p14:tracePt t="59012" x="2633663" y="3424238"/>
          <p14:tracePt t="59018" x="2684463" y="3382963"/>
          <p14:tracePt t="59028" x="2719388" y="3348038"/>
          <p14:tracePt t="59034" x="2760663" y="3330575"/>
          <p14:tracePt t="59045" x="2770188" y="3314700"/>
          <p14:tracePt t="59050" x="2778125" y="3305175"/>
          <p14:tracePt t="59066" x="2786063" y="3289300"/>
          <p14:tracePt t="59078" x="2803525" y="3271838"/>
          <p14:tracePt t="59082" x="2820988" y="3254375"/>
          <p14:tracePt t="59093" x="2854325" y="3246438"/>
          <p14:tracePt t="59098" x="2879725" y="3238500"/>
          <p14:tracePt t="59107" x="2897188" y="3228975"/>
          <p14:tracePt t="59114" x="2930525" y="3203575"/>
          <p14:tracePt t="59122" x="2947988" y="3186113"/>
          <p14:tracePt t="59130" x="2955925" y="3178175"/>
          <p14:tracePt t="59138" x="2973388" y="3160713"/>
          <p14:tracePt t="59154" x="2982913" y="3160713"/>
          <p14:tracePt t="59162" x="2990850" y="3160713"/>
          <p14:tracePt t="59170" x="2990850" y="3152775"/>
          <p14:tracePt t="59179" x="3008313" y="3144838"/>
          <p14:tracePt t="59186" x="3016250" y="3127375"/>
          <p14:tracePt t="59203" x="3033713" y="3119438"/>
          <p14:tracePt t="59211" x="3033713" y="3109913"/>
          <p14:tracePt t="59218" x="3041650" y="3094038"/>
          <p14:tracePt t="59228" x="3059113" y="3067050"/>
          <p14:tracePt t="59234" x="3074988" y="3059113"/>
          <p14:tracePt t="59245" x="3092450" y="3041650"/>
          <p14:tracePt t="59251" x="3100388" y="3033713"/>
          <p14:tracePt t="59262" x="3135313" y="3008313"/>
          <p14:tracePt t="59266" x="3152775" y="3008313"/>
          <p14:tracePt t="59279" x="3186113" y="2990850"/>
          <p14:tracePt t="59282" x="3211513" y="2982913"/>
          <p14:tracePt t="59293" x="3228975" y="2974975"/>
          <p14:tracePt t="59298" x="3236913" y="2965450"/>
          <p14:tracePt t="59363" x="3244850" y="2965450"/>
          <p14:tracePt t="59378" x="3262313" y="2965450"/>
          <p14:tracePt t="59386" x="3270250" y="2965450"/>
          <p14:tracePt t="59395" x="3287713" y="2965450"/>
          <p14:tracePt t="59402" x="3297238" y="2965450"/>
          <p14:tracePt t="59419" x="3313113" y="2965450"/>
          <p14:tracePt t="59444" x="3322638" y="2965450"/>
          <p14:tracePt t="59467" x="3348038" y="2965450"/>
          <p14:tracePt t="59477" x="3355975" y="2965450"/>
          <p14:tracePt t="59482" x="3363913" y="2965450"/>
          <p14:tracePt t="59523" x="3381375" y="2974975"/>
          <p14:tracePt t="59530" x="3389313" y="2974975"/>
          <p14:tracePt t="59547" x="3389313" y="2982913"/>
          <p14:tracePt t="59619" x="3398838" y="2990850"/>
          <p14:tracePt t="59645" x="3406775" y="3000375"/>
          <p14:tracePt t="59651" x="3406775" y="3008313"/>
          <p14:tracePt t="59662" x="3424238" y="3025775"/>
          <p14:tracePt t="59667" x="3424238" y="3033713"/>
          <p14:tracePt t="59694" x="3424238" y="3041650"/>
          <p14:tracePt t="59706" x="3424238" y="3051175"/>
          <p14:tracePt t="59723" x="3424238" y="3067050"/>
          <p14:tracePt t="59730" x="3424238" y="3076575"/>
          <p14:tracePt t="59739" x="3432175" y="3084513"/>
          <p14:tracePt t="59754" x="3432175" y="3094038"/>
          <p14:tracePt t="59762" x="3432175" y="3101975"/>
          <p14:tracePt t="59771" x="3432175" y="3109913"/>
          <p14:tracePt t="59778" x="3441700" y="3144838"/>
          <p14:tracePt t="59786" x="3441700" y="3152775"/>
          <p14:tracePt t="59795" x="3441700" y="3160713"/>
          <p14:tracePt t="59803" x="3441700" y="3170238"/>
          <p14:tracePt t="59812" x="3441700" y="3186113"/>
          <p14:tracePt t="59818" x="3457575" y="3195638"/>
          <p14:tracePt t="59829" x="3457575" y="3203575"/>
          <p14:tracePt t="59845" x="3457575" y="3211513"/>
          <p14:tracePt t="59862" x="3457575" y="3238500"/>
          <p14:tracePt t="59866" x="3457575" y="3246438"/>
          <p14:tracePt t="59879" x="3457575" y="3254375"/>
          <p14:tracePt t="59882" x="3457575" y="3271838"/>
          <p14:tracePt t="59898" x="3457575" y="3305175"/>
          <p14:tracePt t="59914" x="3457575" y="3340100"/>
          <p14:tracePt t="59922" x="3457575" y="3348038"/>
          <p14:tracePt t="59930" x="3457575" y="3373438"/>
          <p14:tracePt t="59938" x="3457575" y="3390900"/>
          <p14:tracePt t="59946" x="3457575" y="3408363"/>
          <p14:tracePt t="59954" x="3457575" y="3416300"/>
          <p14:tracePt t="59962" x="3457575" y="3424238"/>
          <p14:tracePt t="59970" x="3457575" y="3433763"/>
          <p14:tracePt t="59979" x="3457575" y="3441700"/>
          <p14:tracePt t="59987" x="3457575" y="3449638"/>
          <p14:tracePt t="60002" x="3457575" y="3475038"/>
          <p14:tracePt t="60018" x="3467100" y="3484563"/>
          <p14:tracePt t="60028" x="3467100" y="3502025"/>
          <p14:tracePt t="60034" x="3475038" y="3509963"/>
          <p14:tracePt t="60050" x="3475038" y="3517900"/>
          <p14:tracePt t="60062" x="3475038" y="3535363"/>
          <p14:tracePt t="60079" x="3475038" y="3543300"/>
          <p14:tracePt t="60082" x="3475038" y="3552825"/>
          <p14:tracePt t="60093" x="3475038" y="3560763"/>
          <p14:tracePt t="60099" x="3475038" y="3568700"/>
          <p14:tracePt t="60114" x="3475038" y="3578225"/>
          <p14:tracePt t="60195" x="3482975" y="3578225"/>
          <p14:tracePt t="60203" x="3500438" y="3578225"/>
          <p14:tracePt t="60211" x="3525838" y="3535363"/>
          <p14:tracePt t="60219" x="3543300" y="3475038"/>
          <p14:tracePt t="60229" x="3551238" y="3433763"/>
          <p14:tracePt t="60235" x="3551238" y="3390900"/>
          <p14:tracePt t="60246" x="3551238" y="3340100"/>
          <p14:tracePt t="60251" x="3551238" y="3314700"/>
          <p14:tracePt t="60264" x="3551238" y="3289300"/>
          <p14:tracePt t="60267" x="3551238" y="3263900"/>
          <p14:tracePt t="60279" x="3551238" y="3254375"/>
          <p14:tracePt t="60282" x="3543300" y="3228975"/>
          <p14:tracePt t="60295" x="3543300" y="3221038"/>
          <p14:tracePt t="60306" x="3543300" y="3195638"/>
          <p14:tracePt t="60314" x="3543300" y="3160713"/>
          <p14:tracePt t="60322" x="3543300" y="3152775"/>
          <p14:tracePt t="60330" x="3543300" y="3127375"/>
          <p14:tracePt t="60338" x="3543300" y="3119438"/>
          <p14:tracePt t="60346" x="3543300" y="3094038"/>
          <p14:tracePt t="60362" x="3543300" y="3084513"/>
          <p14:tracePt t="60525" x="3543300" y="3076575"/>
          <p14:tracePt t="60556" x="3551238" y="3084513"/>
          <p14:tracePt t="60564" x="3551238" y="3109913"/>
          <p14:tracePt t="60571" x="3568700" y="3127375"/>
          <p14:tracePt t="60579" x="3568700" y="3152775"/>
          <p14:tracePt t="60586" x="3576638" y="3160713"/>
          <p14:tracePt t="60595" x="3576638" y="3186113"/>
          <p14:tracePt t="60602" x="3576638" y="3211513"/>
          <p14:tracePt t="60611" x="3576638" y="3246438"/>
          <p14:tracePt t="60618" x="3576638" y="3263900"/>
          <p14:tracePt t="60628" x="3576638" y="3289300"/>
          <p14:tracePt t="60635" x="3576638" y="3297238"/>
          <p14:tracePt t="60645" x="3576638" y="3314700"/>
          <p14:tracePt t="60650" x="3576638" y="3330575"/>
          <p14:tracePt t="60662" x="3586163" y="3340100"/>
          <p14:tracePt t="60682" x="3586163" y="3348038"/>
          <p14:tracePt t="60698" x="3586163" y="3355975"/>
          <p14:tracePt t="60714" x="3586163" y="3365500"/>
          <p14:tracePt t="60722" x="3586163" y="3382963"/>
          <p14:tracePt t="60730" x="3586163" y="3390900"/>
          <p14:tracePt t="60738" x="3586163" y="3408363"/>
          <p14:tracePt t="60746" x="3586163" y="3424238"/>
          <p14:tracePt t="60754" x="3586163" y="3441700"/>
          <p14:tracePt t="60762" x="3586163" y="3459163"/>
          <p14:tracePt t="63083" x="3586163" y="3484563"/>
          <p14:tracePt t="63091" x="3586163" y="3535363"/>
          <p14:tracePt t="63099" x="3602038" y="3568700"/>
          <p14:tracePt t="63108" x="3602038" y="3611563"/>
          <p14:tracePt t="63114" x="3619500" y="3671888"/>
          <p14:tracePt t="63123" x="3619500" y="3730625"/>
          <p14:tracePt t="63130" x="3619500" y="3798888"/>
          <p14:tracePt t="63139" x="3619500" y="3875088"/>
          <p14:tracePt t="63146" x="3619500" y="3960813"/>
          <p14:tracePt t="63155" x="3619500" y="4002088"/>
          <p14:tracePt t="63162" x="3619500" y="4027488"/>
          <p14:tracePt t="63170" x="3619500" y="4052888"/>
          <p14:tracePt t="63178" x="3619500" y="4095750"/>
          <p14:tracePt t="63186" x="3619500" y="4105275"/>
          <p14:tracePt t="63195" x="3619500" y="4121150"/>
          <p14:tracePt t="63202" x="3619500" y="4130675"/>
          <p14:tracePt t="63211" x="3619500" y="4146550"/>
          <p14:tracePt t="63218" x="3602038" y="4171950"/>
          <p14:tracePt t="63234" x="3602038" y="4189413"/>
          <p14:tracePt t="63245" x="3602038" y="4197350"/>
          <p14:tracePt t="63251" x="3602038" y="4214813"/>
          <p14:tracePt t="63261" x="3602038" y="4240213"/>
          <p14:tracePt t="63266" x="3602038" y="4275138"/>
          <p14:tracePt t="63278" x="3602038" y="4291013"/>
          <p14:tracePt t="63283" x="3602038" y="4300538"/>
          <p14:tracePt t="63295" x="3602038" y="4325938"/>
          <p14:tracePt t="63298" x="3594100" y="4351338"/>
          <p14:tracePt t="63308" x="3586163" y="4359275"/>
          <p14:tracePt t="63314" x="3576638" y="4359275"/>
          <p14:tracePt t="64165" x="3559175" y="4376738"/>
          <p14:tracePt t="64173" x="3457575" y="4410075"/>
          <p14:tracePt t="64181" x="3398838" y="4419600"/>
          <p14:tracePt t="64187" x="3322638" y="4445000"/>
          <p14:tracePt t="64196" x="3270250" y="4460875"/>
          <p14:tracePt t="68115" x="3270250" y="4478338"/>
          <p14:tracePt t="68124" x="3322638" y="4503738"/>
          <p14:tracePt t="68131" x="3338513" y="4513263"/>
          <p14:tracePt t="68141" x="3363913" y="4529138"/>
          <p14:tracePt t="68148" x="3373438" y="4538663"/>
          <p14:tracePt t="68155" x="3381375" y="4546600"/>
          <p14:tracePt t="68170" x="3389313" y="4546600"/>
          <p14:tracePt t="68178" x="3398838" y="4554538"/>
          <p14:tracePt t="68186" x="3406775" y="4554538"/>
          <p14:tracePt t="68195" x="3406775" y="4564063"/>
          <p14:tracePt t="68202" x="3414713" y="4579938"/>
          <p14:tracePt t="68218" x="3424238" y="4579938"/>
          <p14:tracePt t="68228" x="3424238" y="4597400"/>
          <p14:tracePt t="68234" x="3432175" y="4605338"/>
          <p14:tracePt t="68716" x="3449638" y="4605338"/>
          <p14:tracePt t="68725" x="3467100" y="4605338"/>
          <p14:tracePt t="68731" x="3475038" y="4605338"/>
          <p14:tracePt t="68739" x="3492500" y="4605338"/>
          <p14:tracePt t="68747" x="3508375" y="4605338"/>
          <p14:tracePt t="68755" x="3533775" y="4605338"/>
          <p14:tracePt t="68762" x="3551238" y="4605338"/>
          <p14:tracePt t="68770" x="3559175" y="4605338"/>
          <p14:tracePt t="68778" x="3594100" y="4605338"/>
          <p14:tracePt t="68786" x="3611563" y="4605338"/>
          <p14:tracePt t="68795" x="3636963" y="4605338"/>
          <p14:tracePt t="68802" x="3670300" y="4605338"/>
          <p14:tracePt t="68811" x="3678238" y="4605338"/>
          <p14:tracePt t="68818" x="3687763" y="4605338"/>
          <p14:tracePt t="68828" x="3695700" y="4605338"/>
          <p14:tracePt t="68834" x="3703638" y="4605338"/>
          <p14:tracePt t="68931" x="3713163" y="4622800"/>
          <p14:tracePt t="68943" x="3713163" y="4630738"/>
          <p14:tracePt t="68947" x="3721100" y="4630738"/>
          <p14:tracePt t="68957" x="3729038" y="4630738"/>
          <p14:tracePt t="68965" x="3746500" y="4640263"/>
          <p14:tracePt t="68971" x="3781425" y="4665663"/>
          <p14:tracePt t="68979" x="3806825" y="4673600"/>
          <p14:tracePt t="68986" x="3832225" y="4683125"/>
          <p14:tracePt t="68994" x="3865563" y="4699000"/>
          <p14:tracePt t="69002" x="3865563" y="4708525"/>
          <p14:tracePt t="69011" x="3873500" y="4708525"/>
          <p14:tracePt t="69051" x="3883025" y="4708525"/>
          <p14:tracePt t="69061" x="3890963" y="4708525"/>
          <p14:tracePt t="69082" x="3900488" y="4716463"/>
          <p14:tracePt t="69108" x="3908425" y="4724400"/>
          <p14:tracePt t="69122" x="3916363" y="4733925"/>
          <p14:tracePt t="69130" x="3916363" y="4741863"/>
          <p14:tracePt t="69138" x="3925888" y="4749800"/>
          <p14:tracePt t="69162" x="3925888" y="4759325"/>
          <p14:tracePt t="69292" x="3933825" y="4759325"/>
          <p14:tracePt t="69300" x="3967163" y="4775200"/>
          <p14:tracePt t="69308" x="3992563" y="4784725"/>
          <p14:tracePt t="69315" x="4035425" y="4802188"/>
          <p14:tracePt t="69322" x="4086225" y="4810125"/>
          <p14:tracePt t="69330" x="4162425" y="4835525"/>
          <p14:tracePt t="69339" x="4205288" y="4852988"/>
          <p14:tracePt t="69346" x="4298950" y="4878388"/>
          <p14:tracePt t="69355" x="4359275" y="4886325"/>
          <p14:tracePt t="69362" x="4400550" y="4903788"/>
          <p14:tracePt t="69370" x="4460875" y="4911725"/>
          <p14:tracePt t="69378" x="4511675" y="4919663"/>
          <p14:tracePt t="69386" x="4570413" y="4954588"/>
          <p14:tracePt t="69394" x="4605338" y="4962525"/>
          <p14:tracePt t="69402" x="4621213" y="4962525"/>
          <p14:tracePt t="69411" x="4630738" y="4972050"/>
          <p14:tracePt t="69451" x="4656138" y="4972050"/>
          <p14:tracePt t="69460" x="4673600" y="4972050"/>
          <p14:tracePt t="69466" x="4714875" y="4972050"/>
          <p14:tracePt t="69477" x="4757738" y="4972050"/>
          <p14:tracePt t="69482" x="4800600" y="4972050"/>
          <p14:tracePt t="69494" x="4833938" y="4972050"/>
          <p14:tracePt t="69510" x="4851400" y="4962525"/>
          <p14:tracePt t="69514" x="4851400" y="4954588"/>
          <p14:tracePt t="69524" x="4851400" y="4919663"/>
          <p14:tracePt t="69530" x="4851400" y="4878388"/>
          <p14:tracePt t="69538" x="4826000" y="4827588"/>
          <p14:tracePt t="69546" x="4800600" y="4792663"/>
          <p14:tracePt t="69555" x="4775200" y="4767263"/>
          <p14:tracePt t="69562" x="4740275" y="4724400"/>
          <p14:tracePt t="69570" x="4714875" y="4708525"/>
          <p14:tracePt t="69578" x="4699000" y="4699000"/>
          <p14:tracePt t="69586" x="4681538" y="4683125"/>
          <p14:tracePt t="69594" x="4646613" y="4657725"/>
          <p14:tracePt t="69603" x="4630738" y="4640263"/>
          <p14:tracePt t="69611" x="4621213" y="4640263"/>
          <p14:tracePt t="69618" x="4605338" y="4622800"/>
          <p14:tracePt t="69627" x="4587875" y="4614863"/>
          <p14:tracePt t="69634" x="4579938" y="4614863"/>
          <p14:tracePt t="69645" x="4554538" y="4614863"/>
          <p14:tracePt t="69650" x="4537075" y="4605338"/>
          <p14:tracePt t="69661" x="4494213" y="4605338"/>
          <p14:tracePt t="69666" x="4460875" y="4589463"/>
          <p14:tracePt t="69677" x="4400550" y="4572000"/>
          <p14:tracePt t="69682" x="4367213" y="4572000"/>
          <p14:tracePt t="69694" x="4324350" y="4572000"/>
          <p14:tracePt t="69698" x="4256088" y="4572000"/>
          <p14:tracePt t="69711" x="4187825" y="4572000"/>
          <p14:tracePt t="69714" x="4137025" y="4572000"/>
          <p14:tracePt t="69725" x="4095750" y="4572000"/>
          <p14:tracePt t="69731" x="4078288" y="4572000"/>
          <p14:tracePt t="69738" x="4060825" y="4572000"/>
          <p14:tracePt t="69746" x="4044950" y="4572000"/>
          <p14:tracePt t="69754" x="4027488" y="4572000"/>
          <p14:tracePt t="69762" x="3992563" y="4572000"/>
          <p14:tracePt t="69770" x="3951288" y="4572000"/>
          <p14:tracePt t="69778" x="3883025" y="4572000"/>
          <p14:tracePt t="69786" x="3797300" y="4572000"/>
          <p14:tracePt t="69794" x="3721100" y="4579938"/>
          <p14:tracePt t="69803" x="3662363" y="4579938"/>
          <p14:tracePt t="69811" x="3559175" y="4589463"/>
          <p14:tracePt t="69818" x="3475038" y="4597400"/>
          <p14:tracePt t="69828" x="3414713" y="4605338"/>
          <p14:tracePt t="69834" x="3373438" y="4605338"/>
          <p14:tracePt t="69844" x="3322638" y="4630738"/>
          <p14:tracePt t="69850" x="3305175" y="4630738"/>
          <p14:tracePt t="69861" x="3262313" y="4640263"/>
          <p14:tracePt t="69866" x="3211513" y="4648200"/>
          <p14:tracePt t="69877" x="3178175" y="4657725"/>
          <p14:tracePt t="69882" x="3160713" y="4673600"/>
          <p14:tracePt t="69893" x="3152775" y="4673600"/>
          <p14:tracePt t="69898" x="3135313" y="4683125"/>
          <p14:tracePt t="69925" x="3127375" y="4691063"/>
          <p14:tracePt t="69962" x="3117850" y="4699000"/>
          <p14:tracePt t="69986" x="3117850" y="4708525"/>
          <p14:tracePt t="69994" x="3117850" y="4724400"/>
          <p14:tracePt t="70002" x="3127375" y="4741863"/>
          <p14:tracePt t="70011" x="3143250" y="4759325"/>
          <p14:tracePt t="70018" x="3152775" y="4784725"/>
          <p14:tracePt t="70028" x="3168650" y="4810125"/>
          <p14:tracePt t="70044" x="3186113" y="4827588"/>
          <p14:tracePt t="70051" x="3186113" y="4843463"/>
          <p14:tracePt t="70060" x="3203575" y="4868863"/>
          <p14:tracePt t="70066" x="3211513" y="4868863"/>
          <p14:tracePt t="70077" x="3228975" y="4868863"/>
          <p14:tracePt t="70082" x="3236913" y="4886325"/>
          <p14:tracePt t="70094" x="3254375" y="4894263"/>
          <p14:tracePt t="70114" x="3262313" y="4894263"/>
          <p14:tracePt t="70139" x="3270250" y="4903788"/>
          <p14:tracePt t="70146" x="3279775" y="4903788"/>
          <p14:tracePt t="70155" x="3287713" y="4911725"/>
          <p14:tracePt t="70162" x="3313113" y="4919663"/>
          <p14:tracePt t="70171" x="3348038" y="4937125"/>
          <p14:tracePt t="70178" x="3373438" y="4937125"/>
          <p14:tracePt t="70186" x="3398838" y="4946650"/>
          <p14:tracePt t="70194" x="3414713" y="4962525"/>
          <p14:tracePt t="70202" x="3441700" y="4962525"/>
          <p14:tracePt t="70211" x="3457575" y="4972050"/>
          <p14:tracePt t="70218" x="3475038" y="4972050"/>
          <p14:tracePt t="70227" x="3517900" y="4972050"/>
          <p14:tracePt t="70234" x="3576638" y="4972050"/>
          <p14:tracePt t="70244" x="3678238" y="4972050"/>
          <p14:tracePt t="70250" x="3738563" y="4972050"/>
          <p14:tracePt t="70261" x="3781425" y="4972050"/>
          <p14:tracePt t="70266" x="3822700" y="4972050"/>
          <p14:tracePt t="70277" x="3857625" y="4972050"/>
          <p14:tracePt t="70282" x="3865563" y="4972050"/>
          <p14:tracePt t="70294" x="3890963" y="4972050"/>
          <p14:tracePt t="70298" x="3933825" y="4972050"/>
          <p14:tracePt t="70311" x="3976688" y="4972050"/>
          <p14:tracePt t="70314" x="4035425" y="4972050"/>
          <p14:tracePt t="70324" x="4095750" y="4972050"/>
          <p14:tracePt t="70330" x="4171950" y="4962525"/>
          <p14:tracePt t="70342" x="4214813" y="4962525"/>
          <p14:tracePt t="70351" x="4230688" y="4954588"/>
          <p14:tracePt t="70395" x="4248150" y="4954588"/>
          <p14:tracePt t="70403" x="4265613" y="4954588"/>
          <p14:tracePt t="70411" x="4306888" y="4954588"/>
          <p14:tracePt t="70419" x="4359275" y="4954588"/>
          <p14:tracePt t="70428" x="4410075" y="4954588"/>
          <p14:tracePt t="70435" x="4476750" y="4954588"/>
          <p14:tracePt t="70445" x="4503738" y="4954588"/>
          <p14:tracePt t="70451" x="4545013" y="4954588"/>
          <p14:tracePt t="70461" x="4562475" y="4954588"/>
          <p14:tracePt t="70467" x="4570413" y="4954588"/>
          <p14:tracePt t="70478" x="4579938" y="4946650"/>
          <p14:tracePt t="70495" x="4595813" y="4946650"/>
          <p14:tracePt t="70499" x="4630738" y="4929188"/>
          <p14:tracePt t="70511" x="4656138" y="4919663"/>
          <p14:tracePt t="70515" x="4699000" y="4919663"/>
          <p14:tracePt t="70524" x="4740275" y="4919663"/>
          <p14:tracePt t="70530" x="4765675" y="4919663"/>
          <p14:tracePt t="70538" x="4783138" y="4919663"/>
          <p14:tracePt t="70546" x="4808538" y="4911725"/>
          <p14:tracePt t="70555" x="4843463" y="4911725"/>
          <p14:tracePt t="70562" x="4851400" y="4911725"/>
          <p14:tracePt t="70635" x="4851400" y="4903788"/>
          <p14:tracePt t="70651" x="4876800" y="4903788"/>
          <p14:tracePt t="70667" x="4902200" y="4903788"/>
          <p14:tracePt t="70683" x="4919663" y="4903788"/>
          <p14:tracePt t="70698" x="4935538" y="4903788"/>
          <p14:tracePt t="70731" x="4945063" y="4903788"/>
          <p14:tracePt t="70771" x="4953000" y="4903788"/>
          <p14:tracePt t="70779" x="4962525" y="4903788"/>
          <p14:tracePt t="70787" x="4970463" y="4903788"/>
          <p14:tracePt t="70795" x="4978400" y="4903788"/>
          <p14:tracePt t="70813" x="5003800" y="4903788"/>
          <p14:tracePt t="70829" x="5013325" y="4903788"/>
          <p14:tracePt t="70835" x="5038725" y="4903788"/>
          <p14:tracePt t="70845" x="5046663" y="4903788"/>
          <p14:tracePt t="70851" x="5089525" y="4903788"/>
          <p14:tracePt t="70861" x="5132388" y="4903788"/>
          <p14:tracePt t="70867" x="5208588" y="4903788"/>
          <p14:tracePt t="70877" x="5276850" y="4903788"/>
          <p14:tracePt t="70882" x="5335588" y="4903788"/>
          <p14:tracePt t="70894" x="5421313" y="4903788"/>
          <p14:tracePt t="70899" x="5480050" y="4903788"/>
          <p14:tracePt t="70911" x="5505450" y="4903788"/>
          <p14:tracePt t="70914" x="5538788" y="4903788"/>
          <p14:tracePt t="70925" x="5565775" y="4894263"/>
          <p14:tracePt t="70931" x="5581650" y="4894263"/>
          <p14:tracePt t="70939" x="5591175" y="4886325"/>
          <p14:tracePt t="70947" x="5616575" y="4886325"/>
          <p14:tracePt t="70955" x="5641975" y="4878388"/>
          <p14:tracePt t="70962" x="5683250" y="4868863"/>
          <p14:tracePt t="70971" x="5726113" y="4868863"/>
          <p14:tracePt t="70978" x="5802313" y="4843463"/>
          <p14:tracePt t="70986" x="5870575" y="4835525"/>
          <p14:tracePt t="70994" x="5921375" y="4835525"/>
          <p14:tracePt t="71003" x="5964238" y="4835525"/>
          <p14:tracePt t="71011" x="5981700" y="4835525"/>
          <p14:tracePt t="71019" x="5997575" y="4827588"/>
          <p14:tracePt t="71043" x="5997575" y="4784725"/>
          <p14:tracePt t="71050" x="5997575" y="4741863"/>
          <p14:tracePt t="71060" x="5997575" y="4699000"/>
          <p14:tracePt t="71066" x="5997575" y="4657725"/>
          <p14:tracePt t="71078" x="5997575" y="4622800"/>
          <p14:tracePt t="71082" x="5981700" y="4589463"/>
          <p14:tracePt t="71094" x="5964238" y="4564063"/>
          <p14:tracePt t="71098" x="5938838" y="4538663"/>
          <p14:tracePt t="71111" x="5913438" y="4521200"/>
          <p14:tracePt t="71114" x="5895975" y="4513263"/>
          <p14:tracePt t="71125" x="5862638" y="4495800"/>
          <p14:tracePt t="71130" x="5786438" y="4486275"/>
          <p14:tracePt t="71141" x="5718175" y="4486275"/>
          <p14:tracePt t="71146" x="5632450" y="4478338"/>
          <p14:tracePt t="71155" x="5530850" y="4478338"/>
          <p14:tracePt t="71162" x="5446713" y="4478338"/>
          <p14:tracePt t="71171" x="5335588" y="4478338"/>
          <p14:tracePt t="71178" x="5233988" y="4478338"/>
          <p14:tracePt t="71187" x="5132388" y="4478338"/>
          <p14:tracePt t="71194" x="5003800" y="4478338"/>
          <p14:tracePt t="71203" x="4876800" y="4478338"/>
          <p14:tracePt t="71211" x="4765675" y="4478338"/>
          <p14:tracePt t="71218" x="4673600" y="4478338"/>
          <p14:tracePt t="71227" x="4613275" y="4478338"/>
          <p14:tracePt t="71234" x="4579938" y="4478338"/>
          <p14:tracePt t="71244" x="4570413" y="4478338"/>
          <p14:tracePt t="71250" x="4554538" y="4478338"/>
          <p14:tracePt t="71276" x="4545013" y="4478338"/>
          <p14:tracePt t="71292" x="4537075" y="4503738"/>
          <p14:tracePt t="71298" x="4537075" y="4521200"/>
          <p14:tracePt t="71311" x="4537075" y="4554538"/>
          <p14:tracePt t="71314" x="4545013" y="4597400"/>
          <p14:tracePt t="71325" x="4570413" y="4665663"/>
          <p14:tracePt t="71330" x="4595813" y="4708525"/>
          <p14:tracePt t="71339" x="4605338" y="4759325"/>
          <p14:tracePt t="71346" x="4638675" y="4792663"/>
          <p14:tracePt t="71361" x="4646613" y="4818063"/>
          <p14:tracePt t="71368" x="4664075" y="4852988"/>
          <p14:tracePt t="71371" x="4699000" y="4868863"/>
          <p14:tracePt t="71379" x="4749800" y="4894263"/>
          <p14:tracePt t="71387" x="4783138" y="4919663"/>
          <p14:tracePt t="71395" x="4843463" y="4946650"/>
          <p14:tracePt t="71402" x="4884738" y="4946650"/>
          <p14:tracePt t="71411" x="4935538" y="4954588"/>
          <p14:tracePt t="71418" x="4978400" y="4954588"/>
          <p14:tracePt t="71428" x="5046663" y="4954588"/>
          <p14:tracePt t="71434" x="5072063" y="4954588"/>
          <p14:tracePt t="71444" x="5106988" y="4962525"/>
          <p14:tracePt t="71450" x="5132388" y="4962525"/>
          <p14:tracePt t="71461" x="5157788" y="4979988"/>
          <p14:tracePt t="71466" x="5191125" y="4979988"/>
          <p14:tracePt t="71477" x="5224463" y="4979988"/>
          <p14:tracePt t="71482" x="5276850" y="4979988"/>
          <p14:tracePt t="71494" x="5360988" y="4979988"/>
          <p14:tracePt t="71499" x="5487988" y="4979988"/>
          <p14:tracePt t="71511" x="5591175" y="4979988"/>
          <p14:tracePt t="71514" x="5718175" y="4919663"/>
          <p14:tracePt t="71525" x="5853113" y="4843463"/>
          <p14:tracePt t="71531" x="5964238" y="4775200"/>
          <p14:tracePt t="71538" x="6015038" y="4724400"/>
          <p14:tracePt t="71546" x="6049963" y="4691063"/>
          <p14:tracePt t="71555" x="6057900" y="4691063"/>
          <p14:tracePt t="71562" x="6057900" y="4683125"/>
          <p14:tracePt t="71570" x="6057900" y="4673600"/>
          <p14:tracePt t="71595" x="6065838" y="4665663"/>
          <p14:tracePt t="71602" x="6065838" y="4640263"/>
          <p14:tracePt t="71611" x="6065838" y="4622800"/>
          <p14:tracePt t="71619" x="6065838" y="4597400"/>
          <p14:tracePt t="71627" x="6065838" y="4554538"/>
          <p14:tracePt t="71635" x="6065838" y="4503738"/>
          <p14:tracePt t="71644" x="6065838" y="4445000"/>
          <p14:tracePt t="71650" x="6065838" y="4410075"/>
          <p14:tracePt t="71661" x="6032500" y="4368800"/>
          <p14:tracePt t="71666" x="6007100" y="4359275"/>
          <p14:tracePt t="71678" x="5989638" y="4351338"/>
          <p14:tracePt t="71682" x="5946775" y="4308475"/>
          <p14:tracePt t="71694" x="5913438" y="4300538"/>
          <p14:tracePt t="71699" x="5853113" y="4300538"/>
          <p14:tracePt t="71711" x="5794375" y="4283075"/>
          <p14:tracePt t="71714" x="5708650" y="4283075"/>
          <p14:tracePt t="71726" x="5599113" y="4283075"/>
          <p14:tracePt t="71730" x="5497513" y="4283075"/>
          <p14:tracePt t="71738" x="5386388" y="4283075"/>
          <p14:tracePt t="71746" x="5284788" y="4283075"/>
          <p14:tracePt t="71755" x="5216525" y="4283075"/>
          <p14:tracePt t="71762" x="5148263" y="4291013"/>
          <p14:tracePt t="71771" x="5080000" y="4308475"/>
          <p14:tracePt t="71778" x="5029200" y="4333875"/>
          <p14:tracePt t="71786" x="4970463" y="4341813"/>
          <p14:tracePt t="71795" x="4902200" y="4384675"/>
          <p14:tracePt t="71803" x="4868863" y="4402138"/>
          <p14:tracePt t="71811" x="4843463" y="4427538"/>
          <p14:tracePt t="71818" x="4833938" y="4445000"/>
          <p14:tracePt t="71828" x="4826000" y="4460875"/>
          <p14:tracePt t="71835" x="4826000" y="4470400"/>
          <p14:tracePt t="71844" x="4818063" y="4486275"/>
          <p14:tracePt t="71850" x="4818063" y="4495800"/>
          <p14:tracePt t="71861" x="4818063" y="4503738"/>
          <p14:tracePt t="71867" x="4818063" y="4529138"/>
          <p14:tracePt t="71878" x="4818063" y="4546600"/>
          <p14:tracePt t="71883" x="4818063" y="4564063"/>
          <p14:tracePt t="71894" x="4818063" y="4579938"/>
          <p14:tracePt t="71898" x="4818063" y="4597400"/>
          <p14:tracePt t="71910" x="4818063" y="4605338"/>
          <p14:tracePt t="71925" x="4818063" y="4622800"/>
          <p14:tracePt t="72301" x="4791075" y="4622800"/>
          <p14:tracePt t="72308" x="4740275" y="4622800"/>
          <p14:tracePt t="72315" x="4681538" y="4622800"/>
          <p14:tracePt t="72323" x="4579938" y="4622800"/>
          <p14:tracePt t="72330" x="4451350" y="4622800"/>
          <p14:tracePt t="72338" x="4281488" y="4622800"/>
          <p14:tracePt t="72346" x="4111625" y="4589463"/>
          <p14:tracePt t="72355" x="3959225" y="4579938"/>
          <p14:tracePt t="72362" x="3814763" y="4554538"/>
          <p14:tracePt t="72370" x="3695700" y="4529138"/>
          <p14:tracePt t="72378" x="3627438" y="4521200"/>
          <p14:tracePt t="72386" x="3543300" y="4521200"/>
          <p14:tracePt t="72394" x="3492500" y="4513263"/>
          <p14:tracePt t="72402" x="3475038" y="4513263"/>
          <p14:tracePt t="72411" x="3441700" y="4513263"/>
          <p14:tracePt t="72418" x="3406775" y="4513263"/>
          <p14:tracePt t="72427" x="3398838" y="4503738"/>
          <p14:tracePt t="72434" x="3373438" y="4503738"/>
          <p14:tracePt t="72444" x="3338513" y="4503738"/>
          <p14:tracePt t="72450" x="3330575" y="4503738"/>
          <p14:tracePt t="72460" x="3305175" y="4503738"/>
          <p14:tracePt t="72466" x="3287713" y="4503738"/>
          <p14:tracePt t="72477" x="3270250" y="4503738"/>
          <p14:tracePt t="72563" x="3262313" y="4503738"/>
          <p14:tracePt t="72587" x="3254375" y="4503738"/>
          <p14:tracePt t="72595" x="3244850" y="4503738"/>
          <p14:tracePt t="72611" x="3236913" y="4513263"/>
          <p14:tracePt t="72628" x="3228975" y="4521200"/>
          <p14:tracePt t="72635" x="3219450" y="4521200"/>
          <p14:tracePt t="72645" x="3203575" y="4529138"/>
          <p14:tracePt t="72651" x="3194050" y="4529138"/>
          <p14:tracePt t="72662" x="3186113" y="4538663"/>
          <p14:tracePt t="72678" x="3168650" y="4538663"/>
          <p14:tracePt t="72695" x="3160713" y="4538663"/>
          <p14:tracePt t="72699" x="3152775" y="4538663"/>
          <p14:tracePt t="72710" x="3143250" y="4538663"/>
          <p14:tracePt t="72714" x="3135313" y="4538663"/>
          <p14:tracePt t="72725" x="3127375" y="4538663"/>
          <p14:tracePt t="72730" x="3117850" y="4538663"/>
          <p14:tracePt t="72738" x="3092450" y="4521200"/>
          <p14:tracePt t="72746" x="3084513" y="4513263"/>
          <p14:tracePt t="72755" x="3059113" y="4503738"/>
          <p14:tracePt t="72762" x="3024188" y="4503738"/>
          <p14:tracePt t="72771" x="2990850" y="4495800"/>
          <p14:tracePt t="72778" x="2955925" y="4478338"/>
          <p14:tracePt t="72786" x="2922588" y="4478338"/>
          <p14:tracePt t="72794" x="2905125" y="4478338"/>
          <p14:tracePt t="72802" x="2863850" y="4478338"/>
          <p14:tracePt t="72811" x="2820988" y="4478338"/>
          <p14:tracePt t="72818" x="2770188" y="4478338"/>
          <p14:tracePt t="72828" x="2719388" y="4478338"/>
          <p14:tracePt t="72834" x="2668588" y="4478338"/>
          <p14:tracePt t="72844" x="2633663" y="4478338"/>
          <p14:tracePt t="72850" x="2625725" y="4478338"/>
          <p14:tracePt t="72861" x="2608263" y="4486275"/>
          <p14:tracePt t="72898" x="2600325" y="4486275"/>
          <p14:tracePt t="72914" x="2582863" y="4513263"/>
          <p14:tracePt t="72925" x="2574925" y="4554538"/>
          <p14:tracePt t="72930" x="2565400" y="4589463"/>
          <p14:tracePt t="72938" x="2565400" y="4648200"/>
          <p14:tracePt t="72946" x="2565400" y="4691063"/>
          <p14:tracePt t="72961" x="2565400" y="4741863"/>
          <p14:tracePt t="72962" x="2600325" y="4775200"/>
          <p14:tracePt t="72970" x="2625725" y="4802188"/>
          <p14:tracePt t="72978" x="2668588" y="4852988"/>
          <p14:tracePt t="72986" x="2744788" y="4886325"/>
          <p14:tracePt t="72994" x="2786063" y="4894263"/>
          <p14:tracePt t="73002" x="2811463" y="4903788"/>
          <p14:tracePt t="73011" x="2854325" y="4911725"/>
          <p14:tracePt t="73018" x="2889250" y="4929188"/>
          <p14:tracePt t="73027" x="2947988" y="4929188"/>
          <p14:tracePt t="73034" x="2998788" y="4937125"/>
          <p14:tracePt t="73044" x="3041650" y="4937125"/>
          <p14:tracePt t="73050" x="3067050" y="4937125"/>
          <p14:tracePt t="73060" x="3109913" y="4937125"/>
          <p14:tracePt t="73066" x="3135313" y="4937125"/>
          <p14:tracePt t="73077" x="3178175" y="4937125"/>
          <p14:tracePt t="73082" x="3211513" y="4919663"/>
          <p14:tracePt t="73094" x="3279775" y="4860925"/>
          <p14:tracePt t="73098" x="3305175" y="4827588"/>
          <p14:tracePt t="73111" x="3348038" y="4749800"/>
          <p14:tracePt t="73114" x="3348038" y="4724400"/>
          <p14:tracePt t="73125" x="3348038" y="4691063"/>
          <p14:tracePt t="73130" x="3348038" y="4683125"/>
          <p14:tracePt t="73139" x="3348038" y="4657725"/>
          <p14:tracePt t="73349" x="3355975" y="4648200"/>
          <p14:tracePt t="73365" x="3373438" y="4648200"/>
          <p14:tracePt t="73371" x="3381375" y="4648200"/>
          <p14:tracePt t="73379" x="3389313" y="4648200"/>
          <p14:tracePt t="73386" x="3406775" y="4648200"/>
          <p14:tracePt t="73418" x="3414713" y="4648200"/>
          <p14:tracePt t="73434" x="3424238" y="4657725"/>
          <p14:tracePt t="73443" x="3424238" y="4665663"/>
          <p14:tracePt t="73450" x="3441700" y="4673600"/>
          <p14:tracePt t="73460" x="3449638" y="4691063"/>
          <p14:tracePt t="73466" x="3457575" y="4716463"/>
          <p14:tracePt t="73477" x="3492500" y="4749800"/>
          <p14:tracePt t="73482" x="3508375" y="4775200"/>
          <p14:tracePt t="73494" x="3543300" y="4818063"/>
          <p14:tracePt t="73498" x="3586163" y="4860925"/>
          <p14:tracePt t="73508" x="3611563" y="4886325"/>
          <p14:tracePt t="73514" x="3636963" y="4919663"/>
          <p14:tracePt t="73525" x="3644900" y="4946650"/>
          <p14:tracePt t="73531" x="3652838" y="4946650"/>
          <p14:tracePt t="73538" x="3652838" y="4954588"/>
          <p14:tracePt t="73546" x="3670300" y="4972050"/>
          <p14:tracePt t="73555" x="3678238" y="4972050"/>
          <p14:tracePt t="73562" x="3678238" y="4979988"/>
          <p14:tracePt t="73571" x="3695700" y="4979988"/>
          <p14:tracePt t="73578" x="3703638" y="4987925"/>
          <p14:tracePt t="73586" x="3729038" y="4987925"/>
          <p14:tracePt t="73594" x="3763963" y="4987925"/>
          <p14:tracePt t="73602" x="3797300" y="4987925"/>
          <p14:tracePt t="73611" x="3840163" y="4997450"/>
          <p14:tracePt t="73618" x="3857625" y="4997450"/>
          <p14:tracePt t="73627" x="3900488" y="4997450"/>
          <p14:tracePt t="73634" x="3951288" y="4997450"/>
          <p14:tracePt t="73644" x="3992563" y="4997450"/>
          <p14:tracePt t="73651" x="4017963" y="4997450"/>
          <p14:tracePt t="73660" x="4060825" y="4997450"/>
          <p14:tracePt t="73666" x="4095750" y="4997450"/>
          <p14:tracePt t="73677" x="4111625" y="4997450"/>
          <p14:tracePt t="73682" x="4129088" y="4997450"/>
          <p14:tracePt t="73694" x="4146550" y="4997450"/>
          <p14:tracePt t="73710" x="4179888" y="4979988"/>
          <p14:tracePt t="73714" x="4205288" y="4972050"/>
          <p14:tracePt t="73725" x="4230688" y="4962525"/>
          <p14:tracePt t="73730" x="4256088" y="4962525"/>
          <p14:tracePt t="73738" x="4291013" y="4954588"/>
          <p14:tracePt t="73746" x="4349750" y="4946650"/>
          <p14:tracePt t="73755" x="4359275" y="4946650"/>
          <p14:tracePt t="73762" x="4375150" y="4946650"/>
          <p14:tracePt t="73771" x="4392613" y="4937125"/>
          <p14:tracePt t="73778" x="4410075" y="4937125"/>
          <p14:tracePt t="73786" x="4410075" y="4929188"/>
          <p14:tracePt t="73802" x="4418013" y="4919663"/>
          <p14:tracePt t="73810" x="4425950" y="4919663"/>
          <p14:tracePt t="73818" x="4435475" y="4903788"/>
          <p14:tracePt t="73827" x="4451350" y="4886325"/>
          <p14:tracePt t="73834" x="4486275" y="4860925"/>
          <p14:tracePt t="73844" x="4494213" y="4852988"/>
          <p14:tracePt t="73850" x="4511675" y="4852988"/>
          <p14:tracePt t="73861" x="4529138" y="4835525"/>
          <p14:tracePt t="73866" x="4537075" y="4827588"/>
          <p14:tracePt t="73878" x="4554538" y="4810125"/>
          <p14:tracePt t="73882" x="4562475" y="4810125"/>
          <p14:tracePt t="73894" x="4570413" y="4802188"/>
          <p14:tracePt t="73898" x="4570413" y="4784725"/>
          <p14:tracePt t="73909" x="4570413" y="4775200"/>
          <p14:tracePt t="73914" x="4570413" y="4759325"/>
          <p14:tracePt t="73926" x="4570413" y="4741863"/>
          <p14:tracePt t="73930" x="4570413" y="4724400"/>
          <p14:tracePt t="73938" x="4570413" y="4708525"/>
          <p14:tracePt t="73946" x="4554538" y="4699000"/>
          <p14:tracePt t="73962" x="4519613" y="4683125"/>
          <p14:tracePt t="73971" x="4486275" y="4665663"/>
          <p14:tracePt t="73978" x="4468813" y="4648200"/>
          <p14:tracePt t="73986" x="4435475" y="4640263"/>
          <p14:tracePt t="73994" x="4400550" y="4630738"/>
          <p14:tracePt t="74003" x="4341813" y="4597400"/>
          <p14:tracePt t="74010" x="4306888" y="4589463"/>
          <p14:tracePt t="74018" x="4248150" y="4579938"/>
          <p14:tracePt t="74027" x="4205288" y="4579938"/>
          <p14:tracePt t="74034" x="4146550" y="4579938"/>
          <p14:tracePt t="74044" x="4078288" y="4579938"/>
          <p14:tracePt t="74050" x="4002088" y="4579938"/>
          <p14:tracePt t="74061" x="3908425" y="4579938"/>
          <p14:tracePt t="74066" x="3789363" y="4579938"/>
          <p14:tracePt t="74077" x="3721100" y="4579938"/>
          <p14:tracePt t="74082" x="3662363" y="4579938"/>
          <p14:tracePt t="74094" x="3627438" y="4579938"/>
          <p14:tracePt t="74098" x="3611563" y="4579938"/>
          <p14:tracePt t="74110" x="3602038" y="4579938"/>
          <p14:tracePt t="74126" x="3594100" y="4579938"/>
          <p14:tracePt t="74130" x="3586163" y="4579938"/>
          <p14:tracePt t="74146" x="3559175" y="4579938"/>
          <p14:tracePt t="74154" x="3533775" y="4597400"/>
          <p14:tracePt t="74162" x="3525838" y="4605338"/>
          <p14:tracePt t="74171" x="3500438" y="4622800"/>
          <p14:tracePt t="74178" x="3475038" y="4648200"/>
          <p14:tracePt t="74186" x="3449638" y="4657725"/>
          <p14:tracePt t="74194" x="3432175" y="4673600"/>
          <p14:tracePt t="74202" x="3432175" y="4683125"/>
          <p14:tracePt t="74211" x="3424238" y="4691063"/>
          <p14:tracePt t="74234" x="3414713" y="4691063"/>
          <p14:tracePt t="74243" x="3414713" y="4708525"/>
          <p14:tracePt t="74250" x="3414713" y="4716463"/>
          <p14:tracePt t="74260" x="3414713" y="4741863"/>
          <p14:tracePt t="74266" x="3432175" y="4792663"/>
          <p14:tracePt t="74277" x="3441700" y="4810125"/>
          <p14:tracePt t="74282" x="3457575" y="4843463"/>
          <p14:tracePt t="74294" x="3482975" y="4886325"/>
          <p14:tracePt t="74299" x="3508375" y="4929188"/>
          <p14:tracePt t="74310" x="3525838" y="4946650"/>
          <p14:tracePt t="74314" x="3568700" y="4972050"/>
          <p14:tracePt t="74325" x="3602038" y="4987925"/>
          <p14:tracePt t="74330" x="3619500" y="5005388"/>
          <p14:tracePt t="74338" x="3636963" y="5005388"/>
          <p14:tracePt t="74346" x="3670300" y="5013325"/>
          <p14:tracePt t="74354" x="3678238" y="5013325"/>
          <p14:tracePt t="74362" x="3703638" y="5013325"/>
          <p14:tracePt t="74370" x="3713163" y="5013325"/>
          <p14:tracePt t="74378" x="3738563" y="5013325"/>
          <p14:tracePt t="74386" x="3771900" y="5013325"/>
          <p14:tracePt t="74394" x="3797300" y="5013325"/>
          <p14:tracePt t="74402" x="3840163" y="4997450"/>
          <p14:tracePt t="74410" x="3890963" y="4954588"/>
          <p14:tracePt t="74418" x="3925888" y="4919663"/>
          <p14:tracePt t="74427" x="3941763" y="4903788"/>
          <p14:tracePt t="74434" x="3959225" y="4868863"/>
          <p14:tracePt t="74444" x="3959225" y="4860925"/>
          <p14:tracePt t="74451" x="3967163" y="4852988"/>
          <p14:tracePt t="74499" x="3967163" y="4843463"/>
          <p14:tracePt t="74508" x="3967163" y="4827588"/>
          <p14:tracePt t="74514" x="3959225" y="4827588"/>
          <p14:tracePt t="74525" x="3951288" y="4802188"/>
          <p14:tracePt t="74530" x="3933825" y="4784725"/>
          <p14:tracePt t="74538" x="3908425" y="4749800"/>
          <p14:tracePt t="74546" x="3883025" y="4724400"/>
          <p14:tracePt t="74562" x="3857625" y="4716463"/>
          <p14:tracePt t="74571" x="3848100" y="4716463"/>
          <p14:tracePt t="74578" x="3822700" y="4708525"/>
          <p14:tracePt t="74586" x="3814763" y="4708525"/>
          <p14:tracePt t="74594" x="3789363" y="4708525"/>
          <p14:tracePt t="74602" x="3771900" y="4708525"/>
          <p14:tracePt t="74610" x="3729038" y="4699000"/>
          <p14:tracePt t="74618" x="3721100" y="4691063"/>
          <p14:tracePt t="74627" x="3713163" y="4691063"/>
          <p14:tracePt t="74635" x="3703638" y="4691063"/>
          <p14:tracePt t="74644" x="3695700" y="4691063"/>
          <p14:tracePt t="74660" x="3678238" y="4691063"/>
          <p14:tracePt t="74677" x="3662363" y="4691063"/>
          <p14:tracePt t="74694" x="3662363" y="4724400"/>
          <p14:tracePt t="74698" x="3662363" y="4741863"/>
          <p14:tracePt t="74710" x="3662363" y="4749800"/>
          <p14:tracePt t="74714" x="3662363" y="4775200"/>
          <p14:tracePt t="74724" x="3687763" y="4784725"/>
          <p14:tracePt t="74730" x="3746500" y="4810125"/>
          <p14:tracePt t="74738" x="3822700" y="4810125"/>
          <p14:tracePt t="74746" x="3925888" y="4818063"/>
          <p14:tracePt t="74754" x="3992563" y="4843463"/>
          <p14:tracePt t="74763" x="4044950" y="4852988"/>
          <p14:tracePt t="74770" x="4111625" y="4852988"/>
          <p14:tracePt t="74778" x="4154488" y="4852988"/>
          <p14:tracePt t="74786" x="4214813" y="4852988"/>
          <p14:tracePt t="74794" x="4256088" y="4852988"/>
          <p14:tracePt t="74802" x="4265613" y="4852988"/>
          <p14:tracePt t="74810" x="4273550" y="4852988"/>
          <p14:tracePt t="75354" x="4281488" y="4852988"/>
          <p14:tracePt t="75362" x="4306888" y="4852988"/>
          <p14:tracePt t="75370" x="4332288" y="4860925"/>
          <p14:tracePt t="75378" x="4359275" y="4868863"/>
          <p14:tracePt t="75386" x="4375150" y="4878388"/>
          <p14:tracePt t="75394" x="4410075" y="4878388"/>
          <p14:tracePt t="75402" x="4418013" y="4886325"/>
          <p14:tracePt t="75410" x="4435475" y="4894263"/>
          <p14:tracePt t="75418" x="4451350" y="4903788"/>
          <p14:tracePt t="75434" x="4476750" y="4903788"/>
          <p14:tracePt t="75444" x="4486275" y="4903788"/>
          <p14:tracePt t="75450" x="4511675" y="4903788"/>
          <p14:tracePt t="75461" x="4537075" y="4903788"/>
          <p14:tracePt t="75466" x="4579938" y="4903788"/>
          <p14:tracePt t="75477" x="4664075" y="4903788"/>
          <p14:tracePt t="75482" x="4706938" y="4903788"/>
          <p14:tracePt t="75494" x="4732338" y="4903788"/>
          <p14:tracePt t="75498" x="4757738" y="4903788"/>
          <p14:tracePt t="75510" x="4783138" y="4903788"/>
          <p14:tracePt t="75514" x="4791075" y="4903788"/>
          <p14:tracePt t="75628" x="4808538" y="4903788"/>
          <p14:tracePt t="75644" x="4808538" y="4894263"/>
          <p14:tracePt t="75652" x="4818063" y="4886325"/>
          <p14:tracePt t="75682" x="4818063" y="4878388"/>
          <p14:tracePt t="75693" x="4818063" y="4860925"/>
          <p14:tracePt t="75699" x="4818063" y="4835525"/>
          <p14:tracePt t="75710" x="4818063" y="4827588"/>
          <p14:tracePt t="75715" x="4818063" y="4818063"/>
          <p14:tracePt t="75741" x="4808538" y="4810125"/>
          <p14:tracePt t="75746" x="4800600" y="4802188"/>
          <p14:tracePt t="75762" x="4800600" y="4792663"/>
          <p14:tracePt t="75770" x="4791075" y="4784725"/>
          <p14:tracePt t="75779" x="4783138" y="4775200"/>
          <p14:tracePt t="75789" x="4783138" y="4767263"/>
          <p14:tracePt t="75801" x="4775200" y="4759325"/>
          <p14:tracePt t="75803" x="4775200" y="4741863"/>
          <p14:tracePt t="75812" x="4749800" y="4708525"/>
          <p14:tracePt t="75819" x="4740275" y="4708525"/>
          <p14:tracePt t="75827" x="4732338" y="4683125"/>
          <p14:tracePt t="75843" x="4714875" y="4657725"/>
          <p14:tracePt t="75850" x="4706938" y="4648200"/>
          <p14:tracePt t="75866" x="4699000" y="4640263"/>
          <p14:tracePt t="75877" x="4699000" y="4630738"/>
          <p14:tracePt t="75882" x="4689475" y="4614863"/>
          <p14:tracePt t="75893" x="4689475" y="4605338"/>
          <p14:tracePt t="75898" x="4681538" y="4597400"/>
          <p14:tracePt t="75910" x="4673600" y="4597400"/>
          <p14:tracePt t="75914" x="4673600" y="4589463"/>
          <p14:tracePt t="75925" x="4673600" y="4579938"/>
          <p14:tracePt t="75961" x="4664075" y="4579938"/>
          <p14:tracePt t="75970" x="4656138" y="4579938"/>
          <p14:tracePt t="75978" x="4646613" y="4572000"/>
          <p14:tracePt t="76002" x="4646613" y="4564063"/>
          <p14:tracePt t="76027" x="4638675" y="4564063"/>
          <p14:tracePt t="76034" x="4605338" y="4564063"/>
          <p14:tracePt t="76043" x="4529138" y="4564063"/>
          <p14:tracePt t="76050" x="4476750" y="4564063"/>
          <p14:tracePt t="76060" x="4425950" y="4564063"/>
          <p14:tracePt t="76066" x="4375150" y="4564063"/>
          <p14:tracePt t="76077" x="4316413" y="4564063"/>
          <p14:tracePt t="76082" x="4273550" y="4564063"/>
          <p14:tracePt t="76094" x="4240213" y="4564063"/>
          <p14:tracePt t="76099" x="4205288" y="4564063"/>
          <p14:tracePt t="76110" x="4197350" y="4564063"/>
          <p14:tracePt t="76114" x="4162425" y="4564063"/>
          <p14:tracePt t="76127" x="4129088" y="4564063"/>
          <p14:tracePt t="76130" x="4095750" y="4564063"/>
          <p14:tracePt t="76141" x="4052888" y="4564063"/>
          <p14:tracePt t="76146" x="3984625" y="4564063"/>
          <p14:tracePt t="76154" x="3873500" y="4564063"/>
          <p14:tracePt t="76162" x="3756025" y="4564063"/>
          <p14:tracePt t="76170" x="3662363" y="4564063"/>
          <p14:tracePt t="76178" x="3559175" y="4538663"/>
          <p14:tracePt t="76186" x="3482975" y="4538663"/>
          <p14:tracePt t="76194" x="3398838" y="4538663"/>
          <p14:tracePt t="76203" x="3355975" y="4538663"/>
          <p14:tracePt t="76210" x="3330575" y="4538663"/>
          <p14:tracePt t="76218" x="3313113" y="4538663"/>
          <p14:tracePt t="76227" x="3305175" y="4538663"/>
          <p14:tracePt t="76234" x="3297238" y="4538663"/>
          <p14:tracePt t="76243" x="3287713" y="4538663"/>
          <p14:tracePt t="76251" x="3279775" y="4538663"/>
          <p14:tracePt t="76260" x="3270250" y="4538663"/>
          <p14:tracePt t="76266" x="3244850" y="4538663"/>
          <p14:tracePt t="76277" x="3211513" y="4538663"/>
          <p14:tracePt t="76282" x="3194050" y="4538663"/>
          <p14:tracePt t="76293" x="3152775" y="4538663"/>
          <p14:tracePt t="76298" x="3074988" y="4538663"/>
          <p14:tracePt t="76310" x="3033713" y="4538663"/>
          <p14:tracePt t="76314" x="2965450" y="4538663"/>
          <p14:tracePt t="76327" x="2922588" y="4538663"/>
          <p14:tracePt t="76331" x="2889250" y="4538663"/>
          <p14:tracePt t="76341" x="2871788" y="4538663"/>
          <p14:tracePt t="76346" x="2863850" y="4538663"/>
          <p14:tracePt t="76394" x="2854325" y="4538663"/>
          <p14:tracePt t="76402" x="2846388" y="4538663"/>
          <p14:tracePt t="76410" x="2828925" y="4538663"/>
          <p14:tracePt t="76419" x="2811463" y="4538663"/>
          <p14:tracePt t="76427" x="2778125" y="4538663"/>
          <p14:tracePt t="76434" x="2770188" y="4538663"/>
          <p14:tracePt t="76444" x="2752725" y="4538663"/>
          <p14:tracePt t="76451" x="2744788" y="4538663"/>
          <p14:tracePt t="76589" x="2735263" y="4538663"/>
          <p14:tracePt t="76598" x="2727325" y="4546600"/>
          <p14:tracePt t="76612" x="2719388" y="4554538"/>
          <p14:tracePt t="76619" x="2709863" y="4572000"/>
          <p14:tracePt t="76628" x="2701925" y="4579938"/>
          <p14:tracePt t="76635" x="2701925" y="4597400"/>
          <p14:tracePt t="76644" x="2701925" y="4614863"/>
          <p14:tracePt t="76650" x="2701925" y="4648200"/>
          <p14:tracePt t="76660" x="2701925" y="4673600"/>
          <p14:tracePt t="76666" x="2701925" y="4708525"/>
          <p14:tracePt t="76677" x="2701925" y="4733925"/>
          <p14:tracePt t="76682" x="2701925" y="4759325"/>
          <p14:tracePt t="76694" x="2701925" y="4784725"/>
          <p14:tracePt t="76698" x="2709863" y="4810125"/>
          <p14:tracePt t="76714" x="2709863" y="4835525"/>
          <p14:tracePt t="76725" x="2719388" y="4835525"/>
          <p14:tracePt t="76730" x="2719388" y="4843463"/>
          <p14:tracePt t="76741" x="2719388" y="4860925"/>
          <p14:tracePt t="76746" x="2735263" y="4868863"/>
          <p14:tracePt t="76754" x="2752725" y="4886325"/>
          <p14:tracePt t="76762" x="2778125" y="4903788"/>
          <p14:tracePt t="76771" x="2795588" y="4911725"/>
          <p14:tracePt t="76778" x="2828925" y="4919663"/>
          <p14:tracePt t="76787" x="2863850" y="4919663"/>
          <p14:tracePt t="76794" x="2905125" y="4919663"/>
          <p14:tracePt t="76802" x="2922588" y="4919663"/>
          <p14:tracePt t="76810" x="2965450" y="4929188"/>
          <p14:tracePt t="76818" x="3008313" y="4929188"/>
          <p14:tracePt t="76827" x="3049588" y="4929188"/>
          <p14:tracePt t="76834" x="3084513" y="4929188"/>
          <p14:tracePt t="76844" x="3117850" y="4929188"/>
          <p14:tracePt t="76851" x="3143250" y="4929188"/>
          <p14:tracePt t="76860" x="3211513" y="4929188"/>
          <p14:tracePt t="76866" x="3297238" y="4929188"/>
          <p14:tracePt t="76877" x="3381375" y="4929188"/>
          <p14:tracePt t="76882" x="3482975" y="4929188"/>
          <p14:tracePt t="76894" x="3594100" y="4929188"/>
          <p14:tracePt t="76898" x="3678238" y="4929188"/>
          <p14:tracePt t="76910" x="3781425" y="4929188"/>
          <p14:tracePt t="76914" x="3873500" y="4929188"/>
          <p14:tracePt t="76927" x="3951288" y="4929188"/>
          <p14:tracePt t="76931" x="3959225" y="4929188"/>
          <p14:tracePt t="76940" x="3967163" y="4929188"/>
          <p14:tracePt t="76976" x="3984625" y="4929188"/>
          <p14:tracePt t="76981" x="4017963" y="4929188"/>
          <p14:tracePt t="76987" x="4060825" y="4929188"/>
          <p14:tracePt t="76995" x="4111625" y="4929188"/>
          <p14:tracePt t="77002" x="4171950" y="4929188"/>
          <p14:tracePt t="77010" x="4256088" y="4929188"/>
          <p14:tracePt t="77018" x="4332288" y="4929188"/>
          <p14:tracePt t="77027" x="4384675" y="4929188"/>
          <p14:tracePt t="77034" x="4451350" y="4946650"/>
          <p14:tracePt t="77043" x="4468813" y="4946650"/>
          <p14:tracePt t="77050" x="4503738" y="4946650"/>
          <p14:tracePt t="77060" x="4545013" y="4946650"/>
          <p14:tracePt t="77066" x="4587875" y="4946650"/>
          <p14:tracePt t="77077" x="4630738" y="4946650"/>
          <p14:tracePt t="77082" x="4673600" y="4946650"/>
          <p14:tracePt t="77093" x="4706938" y="4946650"/>
          <p14:tracePt t="77098" x="4724400" y="4946650"/>
          <p14:tracePt t="77300" x="4765675" y="4946650"/>
          <p14:tracePt t="77309" x="4808538" y="4946650"/>
          <p14:tracePt t="77318" x="4868863" y="4946650"/>
          <p14:tracePt t="77324" x="4927600" y="4937125"/>
          <p14:tracePt t="77331" x="4970463" y="4929188"/>
          <p14:tracePt t="77338" x="4978400" y="4929188"/>
          <p14:tracePt t="77453" x="4987925" y="4919663"/>
          <p14:tracePt t="77468" x="4987925" y="4911725"/>
          <p14:tracePt t="77478" x="4987925" y="4903788"/>
          <p14:tracePt t="77598" x="5013325" y="4903788"/>
          <p14:tracePt t="77606" x="5038725" y="4903788"/>
          <p14:tracePt t="77612" x="5080000" y="4911725"/>
          <p14:tracePt t="77619" x="5122863" y="4919663"/>
          <p14:tracePt t="77629" x="5173663" y="4929188"/>
          <p14:tracePt t="77635" x="5216525" y="4937125"/>
          <p14:tracePt t="77644" x="5249863" y="4937125"/>
          <p14:tracePt t="77651" x="5284788" y="4937125"/>
          <p14:tracePt t="77660" x="5310188" y="4937125"/>
          <p14:tracePt t="77666" x="5335588" y="4937125"/>
          <p14:tracePt t="77677" x="5353050" y="4937125"/>
          <p14:tracePt t="77730" x="5368925" y="4937125"/>
          <p14:tracePt t="77739" x="5403850" y="4937125"/>
          <p14:tracePt t="77746" x="5429250" y="4937125"/>
          <p14:tracePt t="77754" x="5472113" y="4937125"/>
          <p14:tracePt t="77763" x="5530850" y="4937125"/>
          <p14:tracePt t="77771" x="5573713" y="4937125"/>
          <p14:tracePt t="77778" x="5599113" y="4937125"/>
          <p14:tracePt t="77786" x="5607050" y="4937125"/>
          <p14:tracePt t="77834" x="5616575" y="4937125"/>
          <p14:tracePt t="77842" x="5641975" y="4937125"/>
          <p14:tracePt t="77859" x="5649913" y="4937125"/>
          <p14:tracePt t="77866" x="5667375" y="4937125"/>
          <p14:tracePt t="77877" x="5700713" y="4937125"/>
          <p14:tracePt t="77882" x="5718175" y="4937125"/>
          <p14:tracePt t="77893" x="5743575" y="4937125"/>
          <p14:tracePt t="77898" x="5751513" y="4937125"/>
          <p14:tracePt t="77910" x="5786438" y="4937125"/>
          <p14:tracePt t="77914" x="5802313" y="4929188"/>
          <p14:tracePt t="77925" x="5819775" y="4929188"/>
          <p14:tracePt t="77930" x="5827713" y="4929188"/>
          <p14:tracePt t="77941" x="5837238" y="4929188"/>
          <p14:tracePt t="77963" x="5853113" y="4919663"/>
          <p14:tracePt t="77987" x="5870575" y="4919663"/>
          <p14:tracePt t="77994" x="5880100" y="4919663"/>
          <p14:tracePt t="78002" x="5895975" y="4919663"/>
          <p14:tracePt t="78010" x="5930900" y="4911725"/>
          <p14:tracePt t="78018" x="5938838" y="4911725"/>
          <p14:tracePt t="78027" x="5956300" y="4911725"/>
          <p14:tracePt t="78034" x="5964238" y="4911725"/>
          <p14:tracePt t="78050" x="5972175" y="4911725"/>
          <p14:tracePt t="78067" x="5989638" y="4911725"/>
          <p14:tracePt t="78122" x="5997575" y="4903788"/>
          <p14:tracePt t="78140" x="5997575" y="4894263"/>
          <p14:tracePt t="78146" x="5997575" y="4886325"/>
          <p14:tracePt t="78154" x="5997575" y="4860925"/>
          <p14:tracePt t="78170" x="5989638" y="4835525"/>
          <p14:tracePt t="78178" x="5989638" y="4827588"/>
          <p14:tracePt t="78187" x="5989638" y="4810125"/>
          <p14:tracePt t="78194" x="5989638" y="4784725"/>
          <p14:tracePt t="78202" x="5981700" y="4759325"/>
          <p14:tracePt t="78210" x="5981700" y="4741863"/>
          <p14:tracePt t="78218" x="5964238" y="4708525"/>
          <p14:tracePt t="78227" x="5956300" y="4673600"/>
          <p14:tracePt t="78235" x="5938838" y="4648200"/>
          <p14:tracePt t="78244" x="5938838" y="4622800"/>
          <p14:tracePt t="78250" x="5913438" y="4605338"/>
          <p14:tracePt t="78260" x="5913438" y="4597400"/>
          <p14:tracePt t="78277" x="5905500" y="4589463"/>
          <p14:tracePt t="78309" x="5905500" y="4579938"/>
          <p14:tracePt t="78436" x="5895975" y="4572000"/>
          <p14:tracePt t="78444" x="5862638" y="4572000"/>
          <p14:tracePt t="78451" x="5811838" y="4572000"/>
          <p14:tracePt t="78461" x="5761038" y="4572000"/>
          <p14:tracePt t="78467" x="5692775" y="4572000"/>
          <p14:tracePt t="78477" x="5649913" y="4572000"/>
          <p14:tracePt t="78482" x="5591175" y="4572000"/>
          <p14:tracePt t="78494" x="5548313" y="4572000"/>
          <p14:tracePt t="78499" x="5513388" y="4572000"/>
          <p14:tracePt t="78510" x="5480050" y="4572000"/>
          <p14:tracePt t="78514" x="5454650" y="4572000"/>
          <p14:tracePt t="78525" x="5429250" y="4572000"/>
          <p14:tracePt t="78530" x="5394325" y="4572000"/>
          <p14:tracePt t="78540" x="5378450" y="4572000"/>
          <p14:tracePt t="78546" x="5353050" y="4572000"/>
          <p14:tracePt t="78554" x="5310188" y="4572000"/>
          <p14:tracePt t="78563" x="5241925" y="4572000"/>
          <p14:tracePt t="78571" x="5183188" y="4572000"/>
          <p14:tracePt t="78578" x="5064125" y="4572000"/>
          <p14:tracePt t="78587" x="4970463" y="4572000"/>
          <p14:tracePt t="78595" x="4894263" y="4572000"/>
          <p14:tracePt t="78603" x="4843463" y="4572000"/>
          <p14:tracePt t="78610" x="4791075" y="4572000"/>
          <p14:tracePt t="78618" x="4775200" y="4572000"/>
          <p14:tracePt t="78626" x="4765675" y="4572000"/>
          <p14:tracePt t="78699" x="4757738" y="4572000"/>
          <p14:tracePt t="81852" x="4757738" y="4564063"/>
          <p14:tracePt t="81860" x="4757738" y="4521200"/>
          <p14:tracePt t="81867" x="4757738" y="4478338"/>
          <p14:tracePt t="81877" x="4732338" y="4410075"/>
          <p14:tracePt t="81883" x="4724400" y="4325938"/>
          <p14:tracePt t="81893" x="4673600" y="4206875"/>
          <p14:tracePt t="81898" x="4646613" y="4027488"/>
          <p14:tracePt t="81909" x="4587875" y="3798888"/>
          <p14:tracePt t="81914" x="4529138" y="3594100"/>
          <p14:tracePt t="81927" x="4494213" y="3424238"/>
          <p14:tracePt t="81931" x="4460875" y="3322638"/>
          <p14:tracePt t="81941" x="4460875" y="3263900"/>
          <p14:tracePt t="81946" x="4451350" y="3228975"/>
          <p14:tracePt t="81961" x="4451350" y="3203575"/>
          <p14:tracePt t="81962" x="4451350" y="3178175"/>
          <p14:tracePt t="81971" x="4451350" y="3152775"/>
          <p14:tracePt t="81978" x="4443413" y="3135313"/>
          <p14:tracePt t="81987" x="4435475" y="3101975"/>
          <p14:tracePt t="81994" x="4425950" y="3076575"/>
          <p14:tracePt t="82002" x="4418013" y="3033713"/>
          <p14:tracePt t="82010" x="4410075" y="2974975"/>
          <p14:tracePt t="82018" x="4375150" y="2922588"/>
          <p14:tracePt t="82027" x="4367213" y="2906713"/>
          <p14:tracePt t="82034" x="4367213" y="2889250"/>
          <p14:tracePt t="82043" x="4359275" y="2863850"/>
          <p14:tracePt t="82050" x="4359275" y="2838450"/>
          <p14:tracePt t="82060" x="4359275" y="2820988"/>
          <p14:tracePt t="82066" x="4359275" y="2805113"/>
          <p14:tracePt t="82076" x="4359275" y="2778125"/>
          <p14:tracePt t="82082" x="4359275" y="2770188"/>
          <p14:tracePt t="82093" x="4359275" y="2744788"/>
          <p14:tracePt t="82098" x="4341813" y="2727325"/>
          <p14:tracePt t="82126" x="4341813" y="2719388"/>
          <p14:tracePt t="82187" x="4306888" y="2701925"/>
          <p14:tracePt t="82194" x="4179888" y="2701925"/>
          <p14:tracePt t="82202" x="3883025" y="2701925"/>
          <p14:tracePt t="82210" x="3338513" y="2701925"/>
          <p14:tracePt t="82219" x="2616200" y="2701925"/>
          <p14:tracePt t="82227" x="2047875" y="2701925"/>
          <p14:tracePt t="82234" x="1503363" y="2701925"/>
          <p14:tracePt t="82243" x="1069975" y="2701925"/>
          <p14:tracePt t="82251" x="781050" y="2701925"/>
          <p14:tracePt t="82260" x="679450" y="2701925"/>
          <p14:tracePt t="82266" x="628650" y="2711450"/>
          <p14:tracePt t="82283" x="628650" y="2719388"/>
          <p14:tracePt t="82298" x="620713" y="2727325"/>
          <p14:tracePt t="82309" x="620713" y="2736850"/>
          <p14:tracePt t="82314" x="620713" y="2752725"/>
          <p14:tracePt t="82327" x="611188" y="2770188"/>
          <p14:tracePt t="82435" x="611188" y="2778125"/>
          <p14:tracePt t="82452" x="611188" y="2787650"/>
          <p14:tracePt t="82461" x="646113" y="2795588"/>
          <p14:tracePt t="82467" x="730250" y="2813050"/>
          <p14:tracePt t="82478" x="841375" y="2820988"/>
          <p14:tracePt t="82483" x="968375" y="2830513"/>
          <p14:tracePt t="82494" x="1095375" y="2871788"/>
          <p14:tracePt t="82498" x="1214438" y="2881313"/>
          <p14:tracePt t="82510" x="1300163" y="2889250"/>
          <p14:tracePt t="82514" x="1376363" y="2922588"/>
          <p14:tracePt t="82527" x="1419225" y="2932113"/>
          <p14:tracePt t="82530" x="1444625" y="2940050"/>
          <p14:tracePt t="82586" x="1452563" y="2949575"/>
          <p14:tracePt t="82618" x="1452563" y="2965450"/>
          <p14:tracePt t="82627" x="1444625" y="2974975"/>
          <p14:tracePt t="82635" x="1435100" y="2982913"/>
          <p14:tracePt t="82643" x="1419225" y="2990850"/>
          <p14:tracePt t="82651" x="1409700" y="3000375"/>
          <p14:tracePt t="82772" x="1393825" y="3000375"/>
          <p14:tracePt t="83148" x="1384300" y="3025775"/>
          <p14:tracePt t="83157" x="1384300" y="3051175"/>
          <p14:tracePt t="83164" x="1384300" y="3076575"/>
          <p14:tracePt t="83171" x="1384300" y="3101975"/>
          <p14:tracePt t="83178" x="1384300" y="3109913"/>
          <p14:tracePt t="83186" x="1384300" y="3144838"/>
          <p14:tracePt t="83194" x="1384300" y="3170238"/>
          <p14:tracePt t="83203" x="1384300" y="3186113"/>
          <p14:tracePt t="83210" x="1384300" y="3221038"/>
          <p14:tracePt t="83218" x="1384300" y="3246438"/>
          <p14:tracePt t="83234" x="1384300" y="3263900"/>
          <p14:tracePt t="83243" x="1384300" y="3289300"/>
          <p14:tracePt t="83251" x="1384300" y="3297238"/>
          <p14:tracePt t="83259" x="1376363" y="3322638"/>
          <p14:tracePt t="83266" x="1376363" y="3330575"/>
          <p14:tracePt t="83276" x="1376363" y="3348038"/>
          <p14:tracePt t="83282" x="1368425" y="3373438"/>
          <p14:tracePt t="83293" x="1368425" y="3398838"/>
          <p14:tracePt t="83298" x="1368425" y="3408363"/>
          <p14:tracePt t="83310" x="1350963" y="3441700"/>
          <p14:tracePt t="83314" x="1350963" y="3467100"/>
          <p14:tracePt t="83326" x="1350963" y="3475038"/>
          <p14:tracePt t="83378" x="1350963" y="3484563"/>
          <p14:tracePt t="83477" x="1350963" y="3467100"/>
          <p14:tracePt t="83485" x="1350963" y="3424238"/>
          <p14:tracePt t="83494" x="1350963" y="3382963"/>
          <p14:tracePt t="83499" x="1325563" y="3330575"/>
          <p14:tracePt t="83511" x="1325563" y="3297238"/>
          <p14:tracePt t="83515" x="1317625" y="3263900"/>
          <p14:tracePt t="83527" x="1317625" y="3221038"/>
          <p14:tracePt t="83530" x="1300163" y="3203575"/>
          <p14:tracePt t="83543" x="1300163" y="3178175"/>
          <p14:tracePt t="83546" x="1300163" y="3152775"/>
          <p14:tracePt t="83556" x="1300163" y="3144838"/>
          <p14:tracePt t="84532" x="1325563" y="3144838"/>
          <p14:tracePt t="84539" x="1368425" y="3144838"/>
          <p14:tracePt t="84546" x="1419225" y="3160713"/>
          <p14:tracePt t="84556" x="1487488" y="3221038"/>
          <p14:tracePt t="84562" x="1579563" y="3289300"/>
          <p14:tracePt t="84570" x="1673225" y="3365500"/>
          <p14:tracePt t="84578" x="1766888" y="3459163"/>
          <p14:tracePt t="84587" x="1827213" y="3527425"/>
          <p14:tracePt t="84594" x="1885950" y="3594100"/>
          <p14:tracePt t="84602" x="1936750" y="3671888"/>
          <p14:tracePt t="84610" x="1979613" y="3738563"/>
          <p14:tracePt t="84618" x="2005013" y="3798888"/>
          <p14:tracePt t="84626" x="2012950" y="3867150"/>
          <p14:tracePt t="84634" x="2038350" y="3960813"/>
          <p14:tracePt t="84643" x="2047875" y="4027488"/>
          <p14:tracePt t="84650" x="2047875" y="4113213"/>
          <p14:tracePt t="84659" x="2047875" y="4197350"/>
          <p14:tracePt t="84666" x="2047875" y="4275138"/>
          <p14:tracePt t="84676" x="2047875" y="4341813"/>
          <p14:tracePt t="84682" x="2030413" y="4435475"/>
          <p14:tracePt t="84693" x="2030413" y="4486275"/>
          <p14:tracePt t="84698" x="2022475" y="4538663"/>
          <p14:tracePt t="84709" x="2022475" y="4546600"/>
          <p14:tracePt t="84714" x="2012950" y="4572000"/>
          <p14:tracePt t="84727" x="2012950" y="4579938"/>
          <p14:tracePt t="84741" x="2012950" y="4589463"/>
          <p14:tracePt t="84757" x="2005013" y="4589463"/>
          <p14:tracePt t="84762" x="1997075" y="4605338"/>
          <p14:tracePt t="84773" x="1987550" y="4614863"/>
          <p14:tracePt t="84787" x="1979613" y="4622800"/>
          <p14:tracePt t="84794" x="1962150" y="4640263"/>
          <p14:tracePt t="84818" x="1946275" y="4657725"/>
          <p14:tracePt t="84827" x="1920875" y="4673600"/>
          <p14:tracePt t="84835" x="1903413" y="4683125"/>
          <p14:tracePt t="84843" x="1868488" y="4691063"/>
          <p14:tracePt t="84850" x="1843088" y="4699000"/>
          <p14:tracePt t="84860" x="1801813" y="4699000"/>
          <p14:tracePt t="84866" x="1766888" y="4699000"/>
          <p14:tracePt t="84877" x="1741488" y="4699000"/>
          <p14:tracePt t="84882" x="1733550" y="4699000"/>
          <p14:tracePt t="84898" x="1724025" y="4699000"/>
          <p14:tracePt t="84915" x="1716088" y="4708525"/>
          <p14:tracePt t="84926" x="1698625" y="4708525"/>
          <p14:tracePt t="84931" x="1657350" y="4716463"/>
          <p14:tracePt t="84943" x="1631950" y="4724400"/>
          <p14:tracePt t="84947" x="1579563" y="4733925"/>
          <p14:tracePt t="84961" x="1571625" y="4733925"/>
          <p14:tracePt t="84962" x="1546225" y="4749800"/>
          <p14:tracePt t="84978" x="1538288" y="4749800"/>
          <p14:tracePt t="85173" x="1512888" y="4759325"/>
          <p14:tracePt t="85181" x="1495425" y="4759325"/>
          <p14:tracePt t="85190" x="1462088" y="4759325"/>
          <p14:tracePt t="85195" x="1435100" y="4759325"/>
          <p14:tracePt t="85203" x="1401763" y="4759325"/>
          <p14:tracePt t="85210" x="1384300" y="4759325"/>
          <p14:tracePt t="85218" x="1368425" y="4759325"/>
          <p14:tracePt t="85226" x="1358900" y="4759325"/>
          <p14:tracePt t="85235" x="1350963" y="4759325"/>
          <p14:tracePt t="85243" x="1343025" y="4759325"/>
          <p14:tracePt t="85251" x="1333500" y="4759325"/>
          <p14:tracePt t="85259" x="1308100" y="4759325"/>
          <p14:tracePt t="85266" x="1274763" y="4759325"/>
          <p14:tracePt t="85282" x="1257300" y="4759325"/>
          <p14:tracePt t="85516" x="1265238" y="4749800"/>
          <p14:tracePt t="85522" x="1282700" y="4749800"/>
          <p14:tracePt t="85530" x="1290638" y="4749800"/>
          <p14:tracePt t="85543" x="1317625" y="4741863"/>
          <p14:tracePt t="85546" x="1325563" y="4741863"/>
          <p14:tracePt t="85557" x="1325563" y="4733925"/>
          <p14:tracePt t="85587" x="1343025" y="4733925"/>
          <p14:tracePt t="85602" x="1350963" y="4733925"/>
          <p14:tracePt t="85610" x="1350963" y="4724400"/>
          <p14:tracePt t="85619" x="1350963" y="4716463"/>
          <p14:tracePt t="85626" x="1350963" y="4699000"/>
          <p14:tracePt t="85635" x="1350963" y="4683125"/>
          <p14:tracePt t="85650" x="1317625" y="4648200"/>
          <p14:tracePt t="85660" x="1308100" y="4640263"/>
          <p14:tracePt t="85666" x="1300163" y="4622800"/>
          <p14:tracePt t="85676" x="1300163" y="4614863"/>
          <p14:tracePt t="85731" x="1290638" y="4605338"/>
          <p14:tracePt t="85740" x="1282700" y="4605338"/>
          <p14:tracePt t="85755" x="1274763" y="4605338"/>
          <p14:tracePt t="85763" x="1257300" y="4605338"/>
          <p14:tracePt t="85787" x="1249363" y="4605338"/>
          <p14:tracePt t="85827" x="1239838" y="4605338"/>
          <p14:tracePt t="85842" x="1231900" y="4605338"/>
          <p14:tracePt t="85850" x="1223963" y="4605338"/>
          <p14:tracePt t="85859" x="1214438" y="4605338"/>
          <p14:tracePt t="85876" x="1198563" y="4622800"/>
          <p14:tracePt t="85882" x="1181100" y="4640263"/>
          <p14:tracePt t="85893" x="1173163" y="4648200"/>
          <p14:tracePt t="85914" x="1173163" y="4657725"/>
          <p14:tracePt t="85946" x="1173163" y="4665663"/>
          <p14:tracePt t="85957" x="1173163" y="4673600"/>
          <p14:tracePt t="85963" x="1173163" y="4683125"/>
          <p14:tracePt t="85971" x="1173163" y="4691063"/>
          <p14:tracePt t="85987" x="1173163" y="4708525"/>
          <p14:tracePt t="85994" x="1173163" y="4716463"/>
          <p14:tracePt t="86018" x="1173163" y="4724400"/>
          <p14:tracePt t="86027" x="1173163" y="4733925"/>
          <p14:tracePt t="86034" x="1173163" y="4741863"/>
          <p14:tracePt t="86043" x="1173163" y="4749800"/>
          <p14:tracePt t="86050" x="1173163" y="4759325"/>
          <p14:tracePt t="86059" x="1181100" y="4759325"/>
          <p14:tracePt t="86066" x="1189038" y="4784725"/>
          <p14:tracePt t="86082" x="1214438" y="4802188"/>
          <p14:tracePt t="86093" x="1231900" y="4818063"/>
          <p14:tracePt t="86098" x="1249363" y="4827588"/>
          <p14:tracePt t="86109" x="1257300" y="4827588"/>
          <p14:tracePt t="86126" x="1265238" y="4835525"/>
          <p14:tracePt t="86130" x="1265238" y="4843463"/>
          <p14:tracePt t="86142" x="1274763" y="4852988"/>
          <p14:tracePt t="86146" x="1290638" y="4852988"/>
          <p14:tracePt t="86162" x="1308100" y="4860925"/>
          <p14:tracePt t="86170" x="1325563" y="4878388"/>
          <p14:tracePt t="86178" x="1325563" y="4886325"/>
          <p14:tracePt t="86187" x="1343025" y="4886325"/>
          <p14:tracePt t="86194" x="1368425" y="4894263"/>
          <p14:tracePt t="86202" x="1376363" y="4894263"/>
          <p14:tracePt t="86210" x="1384300" y="4894263"/>
          <p14:tracePt t="86218" x="1393825" y="4894263"/>
          <p14:tracePt t="86235" x="1401763" y="4894263"/>
          <p14:tracePt t="86243" x="1419225" y="4878388"/>
          <p14:tracePt t="86259" x="1419225" y="4852988"/>
          <p14:tracePt t="86266" x="1419225" y="4843463"/>
          <p14:tracePt t="86276" x="1419225" y="4810125"/>
          <p14:tracePt t="86282" x="1419225" y="4792663"/>
          <p14:tracePt t="86293" x="1419225" y="4749800"/>
          <p14:tracePt t="86298" x="1419225" y="4733925"/>
          <p14:tracePt t="86309" x="1409700" y="4699000"/>
          <p14:tracePt t="86314" x="1368425" y="4630738"/>
          <p14:tracePt t="86326" x="1358900" y="4622800"/>
          <p14:tracePt t="86330" x="1350963" y="4605338"/>
          <p14:tracePt t="86342" x="1350963" y="4597400"/>
          <p14:tracePt t="86346" x="1343025" y="4589463"/>
          <p14:tracePt t="86378" x="1333500" y="4589463"/>
          <p14:tracePt t="86402" x="1317625" y="4589463"/>
          <p14:tracePt t="86410" x="1300163" y="4589463"/>
          <p14:tracePt t="86426" x="1282700" y="4589463"/>
          <p14:tracePt t="86450" x="1265238" y="4589463"/>
          <p14:tracePt t="86459" x="1265238" y="4597400"/>
          <p14:tracePt t="86466" x="1249363" y="4597400"/>
          <p14:tracePt t="86476" x="1239838" y="4605338"/>
          <p14:tracePt t="86493" x="1223963" y="4622800"/>
          <p14:tracePt t="86498" x="1206500" y="4630738"/>
          <p14:tracePt t="86514" x="1206500" y="4640263"/>
          <p14:tracePt t="86526" x="1206500" y="4648200"/>
          <p14:tracePt t="86530" x="1206500" y="4657725"/>
          <p14:tracePt t="86541" x="1206500" y="4665663"/>
          <p14:tracePt t="86562" x="1206500" y="4683125"/>
          <p14:tracePt t="86571" x="1206500" y="4691063"/>
          <p14:tracePt t="86578" x="1206500" y="4699000"/>
          <p14:tracePt t="86587" x="1206500" y="4716463"/>
          <p14:tracePt t="86594" x="1206500" y="4733925"/>
          <p14:tracePt t="86610" x="1198563" y="4759325"/>
          <p14:tracePt t="86667" x="1198563" y="4767263"/>
          <p14:tracePt t="86739" x="1206500" y="4767263"/>
          <p14:tracePt t="86747" x="1239838" y="4767263"/>
          <p14:tracePt t="86755" x="1300163" y="4767263"/>
          <p14:tracePt t="86763" x="1462088" y="4767263"/>
          <p14:tracePt t="86771" x="1571625" y="4733925"/>
          <p14:tracePt t="86779" x="1673225" y="4724400"/>
          <p14:tracePt t="86787" x="1792288" y="4699000"/>
          <p14:tracePt t="86794" x="1860550" y="4691063"/>
          <p14:tracePt t="86803" x="1920875" y="4683125"/>
          <p14:tracePt t="86810" x="1946275" y="4683125"/>
          <p14:tracePt t="86818" x="1954213" y="4683125"/>
          <p14:tracePt t="86933" x="1971675" y="4683125"/>
          <p14:tracePt t="86941" x="1997075" y="4683125"/>
          <p14:tracePt t="86956" x="2132013" y="4683125"/>
          <p14:tracePt t="86962" x="2235200" y="4683125"/>
          <p14:tracePt t="86971" x="2362200" y="4683125"/>
          <p14:tracePt t="86978" x="2497138" y="4683125"/>
          <p14:tracePt t="86987" x="2651125" y="4683125"/>
          <p14:tracePt t="86994" x="2803525" y="4683125"/>
          <p14:tracePt t="87003" x="2889250" y="4683125"/>
          <p14:tracePt t="87011" x="3016250" y="4683125"/>
          <p14:tracePt t="87018" x="3100388" y="4683125"/>
          <p14:tracePt t="87027" x="3178175" y="4683125"/>
          <p14:tracePt t="87034" x="3236913" y="4691063"/>
          <p14:tracePt t="87043" x="3270250" y="4699000"/>
          <p14:tracePt t="87051" x="3297238" y="4699000"/>
          <p14:tracePt t="87059" x="3313113" y="4708525"/>
          <p14:tracePt t="87066" x="3330575" y="4708525"/>
          <p14:tracePt t="87076" x="3373438" y="4708525"/>
          <p14:tracePt t="87082" x="3398838" y="4716463"/>
          <p14:tracePt t="87092" x="3441700" y="4716463"/>
          <p14:tracePt t="87098" x="3457575" y="4716463"/>
          <p14:tracePt t="87109" x="3492500" y="4716463"/>
          <p14:tracePt t="87114" x="3517900" y="4716463"/>
          <p14:tracePt t="87126" x="3533775" y="4716463"/>
          <p14:tracePt t="87130" x="3576638" y="4716463"/>
          <p14:tracePt t="87143" x="3611563" y="4716463"/>
          <p14:tracePt t="87146" x="3652838" y="4716463"/>
          <p14:tracePt t="87157" x="3713163" y="4716463"/>
          <p14:tracePt t="87162" x="3797300" y="4733925"/>
          <p14:tracePt t="87170" x="3840163" y="4733925"/>
          <p14:tracePt t="87178" x="3908425" y="4759325"/>
          <p14:tracePt t="87187" x="3976688" y="4759325"/>
          <p14:tracePt t="87194" x="4052888" y="4767263"/>
          <p14:tracePt t="87202" x="4103688" y="4767263"/>
          <p14:tracePt t="87210" x="4179888" y="4784725"/>
          <p14:tracePt t="87218" x="4240213" y="4802188"/>
          <p14:tracePt t="87226" x="4324350" y="4802188"/>
          <p14:tracePt t="87234" x="4425950" y="4810125"/>
          <p14:tracePt t="87243" x="4529138" y="4818063"/>
          <p14:tracePt t="87250" x="4656138" y="4818063"/>
          <p14:tracePt t="87259" x="4757738" y="4843463"/>
          <p14:tracePt t="87266" x="4868863" y="4843463"/>
          <p14:tracePt t="87276" x="4953000" y="4843463"/>
          <p14:tracePt t="87282" x="5038725" y="4843463"/>
          <p14:tracePt t="87293" x="5106988" y="4843463"/>
          <p14:tracePt t="87298" x="5191125" y="4843463"/>
          <p14:tracePt t="87310" x="5292725" y="4843463"/>
          <p14:tracePt t="87314" x="5403850" y="4843463"/>
          <p14:tracePt t="87326" x="5522913" y="4843463"/>
          <p14:tracePt t="87331" x="5657850" y="4843463"/>
          <p14:tracePt t="87343" x="5768975" y="4843463"/>
          <p14:tracePt t="87347" x="5870575" y="4843463"/>
          <p14:tracePt t="87357" x="5956300" y="4843463"/>
          <p14:tracePt t="87362" x="5997575" y="4843463"/>
          <p14:tracePt t="87370" x="6007100" y="4843463"/>
          <p14:tracePt t="89604" x="6032500" y="4852988"/>
          <p14:tracePt t="89612" x="6049963" y="4860925"/>
          <p14:tracePt t="89732" x="6057900" y="4860925"/>
          <p14:tracePt t="90083" x="6057900" y="4852988"/>
          <p14:tracePt t="90099" x="6057900" y="4843463"/>
          <p14:tracePt t="90139" x="6057900" y="4827588"/>
          <p14:tracePt t="90163" x="6057900" y="4818063"/>
          <p14:tracePt t="90179" x="6057900" y="4802188"/>
          <p14:tracePt t="90203" x="6049963" y="4784725"/>
          <p14:tracePt t="90235" x="6049963" y="4775200"/>
          <p14:tracePt t="90243" x="6049963" y="4767263"/>
          <p14:tracePt t="90251" x="6049963" y="4759325"/>
          <p14:tracePt t="90260" x="6049963" y="4749800"/>
          <p14:tracePt t="90275" x="6049963" y="4724400"/>
          <p14:tracePt t="90282" x="6049963" y="4716463"/>
          <p14:tracePt t="90325" x="6049963" y="4699000"/>
          <p14:tracePt t="90386" x="6040438" y="4699000"/>
          <p14:tracePt t="90403" x="6032500" y="4691063"/>
          <p14:tracePt t="90508" x="6024563" y="4691063"/>
          <p14:tracePt t="90532" x="6015038" y="4691063"/>
          <p14:tracePt t="90540" x="6007100" y="4683125"/>
          <p14:tracePt t="90546" x="5989638" y="4683125"/>
          <p14:tracePt t="90562" x="5972175" y="4683125"/>
          <p14:tracePt t="90572" x="5946775" y="4683125"/>
          <p14:tracePt t="90578" x="5946775" y="4673600"/>
          <p14:tracePt t="90586" x="5938838" y="4673600"/>
          <p14:tracePt t="90594" x="5921375" y="4673600"/>
          <p14:tracePt t="90602" x="5913438" y="4673600"/>
          <p14:tracePt t="90610" x="5888038" y="4673600"/>
          <p14:tracePt t="90618" x="5845175" y="4673600"/>
          <p14:tracePt t="90626" x="5794375" y="4673600"/>
          <p14:tracePt t="90634" x="5708650" y="4657725"/>
          <p14:tracePt t="90642" x="5641975" y="4657725"/>
          <p14:tracePt t="90650" x="5565775" y="4657725"/>
          <p14:tracePt t="90659" x="5480050" y="4657725"/>
          <p14:tracePt t="90666" x="5421313" y="4657725"/>
          <p14:tracePt t="90675" x="5335588" y="4657725"/>
          <p14:tracePt t="90683" x="5284788" y="4657725"/>
          <p14:tracePt t="90692" x="5224463" y="4657725"/>
          <p14:tracePt t="90698" x="5191125" y="4657725"/>
          <p14:tracePt t="90709" x="5148263" y="4657725"/>
          <p14:tracePt t="90714" x="5140325" y="4657725"/>
          <p14:tracePt t="90726" x="5122863" y="4657725"/>
          <p14:tracePt t="90730" x="5080000" y="4657725"/>
          <p14:tracePt t="90742" x="5038725" y="4657725"/>
          <p14:tracePt t="90746" x="4953000" y="4657725"/>
          <p14:tracePt t="90759" x="4851400" y="4657725"/>
          <p14:tracePt t="90762" x="4724400" y="4657725"/>
          <p14:tracePt t="90772" x="4595813" y="4657725"/>
          <p14:tracePt t="90778" x="4460875" y="4657725"/>
          <p14:tracePt t="90786" x="4359275" y="4657725"/>
          <p14:tracePt t="90794" x="4291013" y="4657725"/>
          <p14:tracePt t="90802" x="4230688" y="4657725"/>
          <p14:tracePt t="90810" x="4205288" y="4657725"/>
          <p14:tracePt t="90833" x="4179888" y="4657725"/>
          <p14:tracePt t="90835" x="4171950" y="4657725"/>
          <p14:tracePt t="90844" x="4146550" y="4657725"/>
          <p14:tracePt t="90851" x="4121150" y="4657725"/>
          <p14:tracePt t="90860" x="4086225" y="4657725"/>
          <p14:tracePt t="90866" x="4070350" y="4665663"/>
          <p14:tracePt t="90876" x="4052888" y="4665663"/>
          <p14:tracePt t="90882" x="4010025" y="4665663"/>
          <p14:tracePt t="90893" x="3967163" y="4665663"/>
          <p14:tracePt t="90899" x="3908425" y="4665663"/>
          <p14:tracePt t="90909" x="3840163" y="4665663"/>
          <p14:tracePt t="90915" x="3763963" y="4665663"/>
          <p14:tracePt t="90926" x="3678238" y="4665663"/>
          <p14:tracePt t="90930" x="3627438" y="4648200"/>
          <p14:tracePt t="90943" x="3568700" y="4640263"/>
          <p14:tracePt t="90946" x="3525838" y="4640263"/>
          <p14:tracePt t="90959" x="3482975" y="4640263"/>
          <p14:tracePt t="90962" x="3449638" y="4640263"/>
          <p14:tracePt t="90971" x="3406775" y="4640263"/>
          <p14:tracePt t="90978" x="3389313" y="4640263"/>
          <p14:tracePt t="90986" x="3348038" y="4640263"/>
          <p14:tracePt t="90994" x="3313113" y="4640263"/>
          <p14:tracePt t="91003" x="3270250" y="4640263"/>
          <p14:tracePt t="91010" x="3228975" y="4630738"/>
          <p14:tracePt t="91018" x="3168650" y="4614863"/>
          <p14:tracePt t="91026" x="3143250" y="4614863"/>
          <p14:tracePt t="91035" x="3127375" y="4614863"/>
          <p14:tracePt t="91042" x="3109913" y="4614863"/>
          <p14:tracePt t="91050" x="3092450" y="4614863"/>
          <p14:tracePt t="91059" x="3067050" y="4614863"/>
          <p14:tracePt t="91066" x="3041650" y="4614863"/>
          <p14:tracePt t="91076" x="2998788" y="4614863"/>
          <p14:tracePt t="91082" x="2940050" y="4614863"/>
          <p14:tracePt t="91092" x="2897188" y="4614863"/>
          <p14:tracePt t="91098" x="2820988" y="4597400"/>
          <p14:tracePt t="91109" x="2770188" y="4589463"/>
          <p14:tracePt t="91114" x="2744788" y="4589463"/>
          <p14:tracePt t="91126" x="2701925" y="4579938"/>
          <p14:tracePt t="91131" x="2676525" y="4572000"/>
          <p14:tracePt t="91143" x="2659063" y="4572000"/>
          <p14:tracePt t="91157" x="2641600" y="4572000"/>
          <p14:tracePt t="91179" x="2633663" y="4572000"/>
          <p14:tracePt t="91194" x="2625725" y="4572000"/>
          <p14:tracePt t="91203" x="2608263" y="4572000"/>
          <p14:tracePt t="91210" x="2600325" y="4572000"/>
          <p14:tracePt t="91226" x="2574925" y="4572000"/>
          <p14:tracePt t="91234" x="2565400" y="4572000"/>
          <p14:tracePt t="91243" x="2557463" y="4572000"/>
          <p14:tracePt t="91381" x="2549525" y="4579938"/>
          <p14:tracePt t="91393" x="2549525" y="4589463"/>
          <p14:tracePt t="91397" x="2549525" y="4622800"/>
          <p14:tracePt t="91407" x="2565400" y="4657725"/>
          <p14:tracePt t="91411" x="2574925" y="4683125"/>
          <p14:tracePt t="91419" x="2574925" y="4699000"/>
          <p14:tracePt t="91426" x="2574925" y="4708525"/>
          <p14:tracePt t="91434" x="2574925" y="4733925"/>
          <p14:tracePt t="91442" x="2574925" y="4741863"/>
          <p14:tracePt t="91450" x="2574925" y="4767263"/>
          <p14:tracePt t="91459" x="2574925" y="4775200"/>
          <p14:tracePt t="91466" x="2574925" y="4802188"/>
          <p14:tracePt t="91475" x="2574925" y="4810125"/>
          <p14:tracePt t="91514" x="2574925" y="4818063"/>
          <p14:tracePt t="91524" x="2574925" y="4835525"/>
          <p14:tracePt t="91547" x="2574925" y="4843463"/>
          <p14:tracePt t="91557" x="2574925" y="4860925"/>
          <p14:tracePt t="91572" x="2574925" y="4868863"/>
          <p14:tracePt t="91579" x="2582863" y="4886325"/>
          <p14:tracePt t="91651" x="2590800" y="4886325"/>
          <p14:tracePt t="91659" x="2616200" y="4886325"/>
          <p14:tracePt t="91667" x="2684463" y="4886325"/>
          <p14:tracePt t="91676" x="2752725" y="4886325"/>
          <p14:tracePt t="91683" x="2795588" y="4886325"/>
          <p14:tracePt t="91693" x="2897188" y="4886325"/>
          <p14:tracePt t="91699" x="2955925" y="4886325"/>
          <p14:tracePt t="91709" x="3041650" y="4886325"/>
          <p14:tracePt t="91715" x="3135313" y="4886325"/>
          <p14:tracePt t="91726" x="3254375" y="4886325"/>
          <p14:tracePt t="91731" x="3381375" y="4886325"/>
          <p14:tracePt t="91743" x="3508375" y="4886325"/>
          <p14:tracePt t="91747" x="3576638" y="4886325"/>
          <p14:tracePt t="91759" x="3678238" y="4886325"/>
          <p14:tracePt t="91762" x="3789363" y="4886325"/>
          <p14:tracePt t="91770" x="3873500" y="4886325"/>
          <p14:tracePt t="91779" x="3941763" y="4886325"/>
          <p14:tracePt t="91787" x="4044950" y="4886325"/>
          <p14:tracePt t="91794" x="4146550" y="4886325"/>
          <p14:tracePt t="91803" x="4230688" y="4886325"/>
          <p14:tracePt t="91810" x="4384675" y="4886325"/>
          <p14:tracePt t="91818" x="4519613" y="4886325"/>
          <p14:tracePt t="91826" x="4664075" y="4886325"/>
          <p14:tracePt t="91834" x="4800600" y="4886325"/>
          <p14:tracePt t="91843" x="4945063" y="4886325"/>
          <p14:tracePt t="91851" x="5029200" y="4886325"/>
          <p14:tracePt t="91859" x="5089525" y="4886325"/>
          <p14:tracePt t="91866" x="5106988" y="4886325"/>
          <p14:tracePt t="91876" x="5122863" y="4886325"/>
          <p14:tracePt t="91882" x="5148263" y="4886325"/>
          <p14:tracePt t="91893" x="5157788" y="4886325"/>
          <p14:tracePt t="91898" x="5199063" y="4886325"/>
          <p14:tracePt t="91909" x="5276850" y="4886325"/>
          <p14:tracePt t="91914" x="5360988" y="4886325"/>
          <p14:tracePt t="91926" x="5454650" y="4886325"/>
          <p14:tracePt t="91931" x="5556250" y="4886325"/>
          <p14:tracePt t="91943" x="5667375" y="4886325"/>
          <p14:tracePt t="91961" x="5880100" y="4886325"/>
          <p14:tracePt t="91962" x="5956300" y="4886325"/>
          <p14:tracePt t="91971" x="6024563" y="4886325"/>
          <p14:tracePt t="91978" x="6057900" y="4886325"/>
          <p14:tracePt t="91986" x="6100763" y="4886325"/>
          <p14:tracePt t="91994" x="6116638" y="4886325"/>
          <p14:tracePt t="92003" x="6134100" y="4903788"/>
          <p14:tracePt t="92010" x="6159500" y="4903788"/>
          <p14:tracePt t="92018" x="6167438" y="4903788"/>
          <p14:tracePt t="92074" x="6176963" y="4911725"/>
          <p14:tracePt t="92082" x="6184900" y="4911725"/>
          <p14:tracePt t="92092" x="6194425" y="4911725"/>
          <p14:tracePt t="92108" x="6202363" y="4911725"/>
          <p14:tracePt t="92115" x="6210300" y="4919663"/>
          <p14:tracePt t="99164" x="6108700" y="4911725"/>
          <p14:tracePt t="99172" x="6007100" y="4894263"/>
          <p14:tracePt t="99180" x="5938838" y="4886325"/>
          <p14:tracePt t="99187" x="5888038" y="4878388"/>
          <p14:tracePt t="99812" x="5895975" y="4878388"/>
          <p14:tracePt t="99822" x="5905500" y="4878388"/>
          <p14:tracePt t="99829" x="5921375" y="4878388"/>
          <p14:tracePt t="99835" x="5930900" y="4878388"/>
          <p14:tracePt t="100277" x="5938838" y="4894263"/>
          <p14:tracePt t="100284" x="5946775" y="4894263"/>
          <p14:tracePt t="100293" x="5956300" y="4903788"/>
          <p14:tracePt t="100299" x="5981700" y="4911725"/>
          <p14:tracePt t="100308" x="5997575" y="4929188"/>
          <p14:tracePt t="100314" x="6015038" y="4929188"/>
          <p14:tracePt t="100330" x="6024563" y="4929188"/>
          <p14:tracePt t="100342" x="6032500" y="4929188"/>
          <p14:tracePt t="100346" x="6040438" y="4929188"/>
          <p14:tracePt t="100358" x="6049963" y="4929188"/>
          <p14:tracePt t="100391" x="6049963" y="4919663"/>
          <p14:tracePt t="100394" x="6049963" y="4894263"/>
          <p14:tracePt t="100402" x="6049963" y="4860925"/>
          <p14:tracePt t="100419" x="6049963" y="4835525"/>
          <p14:tracePt t="100426" x="6032500" y="4810125"/>
          <p14:tracePt t="100435" x="6032500" y="4792663"/>
          <p14:tracePt t="100442" x="6024563" y="4767263"/>
          <p14:tracePt t="100450" x="6015038" y="4749800"/>
          <p14:tracePt t="100458" x="6015038" y="4741863"/>
          <p14:tracePt t="100466" x="6015038" y="4716463"/>
          <p14:tracePt t="100475" x="6015038" y="4708525"/>
          <p14:tracePt t="100483" x="6015038" y="4699000"/>
          <p14:tracePt t="100491" x="6015038" y="4691063"/>
          <p14:tracePt t="100499" x="6007100" y="4683125"/>
          <p14:tracePt t="100524" x="6007100" y="4673600"/>
          <p14:tracePt t="100531" x="6007100" y="4657725"/>
          <p14:tracePt t="100547" x="6007100" y="4648200"/>
          <p14:tracePt t="100558" x="6007100" y="4630738"/>
          <p14:tracePt t="100562" x="6007100" y="4622800"/>
          <p14:tracePt t="100575" x="6007100" y="4614863"/>
          <p14:tracePt t="100588" x="6007100" y="4605338"/>
          <p14:tracePt t="100595" x="6007100" y="4597400"/>
          <p14:tracePt t="100603" x="6007100" y="4589463"/>
          <p14:tracePt t="100610" x="6007100" y="4579938"/>
          <p14:tracePt t="100642" x="6007100" y="4564063"/>
          <p14:tracePt t="100698" x="5997575" y="4564063"/>
          <p14:tracePt t="100739" x="5989638" y="4554538"/>
          <p14:tracePt t="100763" x="5972175" y="4554538"/>
          <p14:tracePt t="100771" x="5938838" y="4554538"/>
          <p14:tracePt t="100779" x="5895975" y="4554538"/>
          <p14:tracePt t="100786" x="5802313" y="4554538"/>
          <p14:tracePt t="100794" x="5641975" y="4554538"/>
          <p14:tracePt t="100803" x="5505450" y="4554538"/>
          <p14:tracePt t="100810" x="5360988" y="4554538"/>
          <p14:tracePt t="100819" x="5233988" y="4554538"/>
          <p14:tracePt t="100827" x="5140325" y="4554538"/>
          <p14:tracePt t="100835" x="5064125" y="4564063"/>
          <p14:tracePt t="100843" x="5003800" y="4564063"/>
          <p14:tracePt t="100851" x="4953000" y="4564063"/>
          <p14:tracePt t="100859" x="4894263" y="4564063"/>
          <p14:tracePt t="100866" x="4818063" y="4572000"/>
          <p14:tracePt t="100875" x="4749800" y="4579938"/>
          <p14:tracePt t="100883" x="4656138" y="4605338"/>
          <p14:tracePt t="100892" x="4587875" y="4605338"/>
          <p14:tracePt t="100899" x="4486275" y="4605338"/>
          <p14:tracePt t="100909" x="4418013" y="4605338"/>
          <p14:tracePt t="100915" x="4332288" y="4605338"/>
          <p14:tracePt t="100925" x="4256088" y="4605338"/>
          <p14:tracePt t="100930" x="4162425" y="4605338"/>
          <p14:tracePt t="100942" x="4103688" y="4605338"/>
          <p14:tracePt t="100959" x="4027488" y="4605338"/>
          <p14:tracePt t="100962" x="4002088" y="4605338"/>
          <p14:tracePt t="100975" x="3992563" y="4605338"/>
          <p14:tracePt t="100979" x="3967163" y="4605338"/>
          <p14:tracePt t="100989" x="3941763" y="4605338"/>
          <p14:tracePt t="100995" x="3916363" y="4605338"/>
          <p14:tracePt t="101003" x="3883025" y="4605338"/>
          <p14:tracePt t="101010" x="3865563" y="4605338"/>
          <p14:tracePt t="101019" x="3840163" y="4605338"/>
          <p14:tracePt t="101026" x="3806825" y="4605338"/>
          <p14:tracePt t="101034" x="3763963" y="4605338"/>
          <p14:tracePt t="101042" x="3695700" y="4605338"/>
          <p14:tracePt t="101051" x="3602038" y="4605338"/>
          <p14:tracePt t="101058" x="3492500" y="4605338"/>
          <p14:tracePt t="101066" x="3355975" y="4605338"/>
          <p14:tracePt t="101075" x="3211513" y="4605338"/>
          <p14:tracePt t="101083" x="3100388" y="4605338"/>
          <p14:tracePt t="101091" x="3016250" y="4605338"/>
          <p14:tracePt t="101098" x="2914650" y="4605338"/>
          <p14:tracePt t="101108" x="2871788" y="4605338"/>
          <p14:tracePt t="101115" x="2846388" y="4597400"/>
          <p14:tracePt t="101124" x="2838450" y="4597400"/>
          <p14:tracePt t="101146" x="2828925" y="4597400"/>
          <p14:tracePt t="101158" x="2811463" y="4597400"/>
          <p14:tracePt t="101175" x="2778125" y="4597400"/>
          <p14:tracePt t="101178" x="2735263" y="4597400"/>
          <p14:tracePt t="101189" x="2684463" y="4597400"/>
          <p14:tracePt t="101194" x="2608263" y="4597400"/>
          <p14:tracePt t="101203" x="2524125" y="4597400"/>
          <p14:tracePt t="101211" x="2430463" y="4597400"/>
          <p14:tracePt t="101219" x="2379663" y="4597400"/>
          <p14:tracePt t="101226" x="2319338" y="4589463"/>
          <p14:tracePt t="101235" x="2276475" y="4589463"/>
          <p14:tracePt t="101242" x="2268538" y="4589463"/>
          <p14:tracePt t="101250" x="2251075" y="4589463"/>
          <p14:tracePt t="101258" x="2243138" y="4589463"/>
          <p14:tracePt t="101291" x="2235200" y="4589463"/>
          <p14:tracePt t="101298" x="2217738" y="4589463"/>
          <p14:tracePt t="101314" x="2182813" y="4589463"/>
          <p14:tracePt t="101325" x="2166938" y="4589463"/>
          <p14:tracePt t="101330" x="2124075" y="4589463"/>
          <p14:tracePt t="101341" x="2081213" y="4589463"/>
          <p14:tracePt t="101346" x="2030413" y="4589463"/>
          <p14:tracePt t="101358" x="2005013" y="4589463"/>
          <p14:tracePt t="101362" x="1971675" y="4589463"/>
          <p14:tracePt t="101375" x="1946275" y="4579938"/>
          <p14:tracePt t="101378" x="1936750" y="4572000"/>
          <p14:tracePt t="101388" x="1928813" y="4572000"/>
          <p14:tracePt t="101394" x="1920875" y="4572000"/>
          <p14:tracePt t="101402" x="1903413" y="4572000"/>
          <p14:tracePt t="101411" x="1893888" y="4572000"/>
          <p14:tracePt t="101419" x="1885950" y="4572000"/>
          <p14:tracePt t="101426" x="1878013" y="4572000"/>
          <p14:tracePt t="101434" x="1868488" y="4572000"/>
          <p14:tracePt t="101442" x="1860550" y="4572000"/>
          <p14:tracePt t="101458" x="1843088" y="4572000"/>
          <p14:tracePt t="101467" x="1817688" y="4572000"/>
          <p14:tracePt t="101475" x="1792288" y="4572000"/>
          <p14:tracePt t="101483" x="1766888" y="4572000"/>
          <p14:tracePt t="101491" x="1741488" y="4572000"/>
          <p14:tracePt t="101498" x="1733550" y="4572000"/>
          <p14:tracePt t="101621" x="1724025" y="4572000"/>
          <p14:tracePt t="101629" x="1716088" y="4572000"/>
          <p14:tracePt t="101766" x="1708150" y="4572000"/>
          <p14:tracePt t="101776" x="1708150" y="4605338"/>
          <p14:tracePt t="101780" x="1690688" y="4622800"/>
          <p14:tracePt t="101788" x="1673225" y="4640263"/>
          <p14:tracePt t="101795" x="1673225" y="4648200"/>
          <p14:tracePt t="101803" x="1665288" y="4665663"/>
          <p14:tracePt t="101810" x="1665288" y="4691063"/>
          <p14:tracePt t="101819" x="1665288" y="4716463"/>
          <p14:tracePt t="101826" x="1657350" y="4741863"/>
          <p14:tracePt t="101834" x="1657350" y="4749800"/>
          <p14:tracePt t="101842" x="1647825" y="4767263"/>
          <p14:tracePt t="101866" x="1647825" y="4775200"/>
          <p14:tracePt t="101875" x="1647825" y="4784725"/>
          <p14:tracePt t="101882" x="1647825" y="4792663"/>
          <p14:tracePt t="101898" x="1647825" y="4810125"/>
          <p14:tracePt t="101914" x="1647825" y="4827588"/>
          <p14:tracePt t="101925" x="1647825" y="4852988"/>
          <p14:tracePt t="101941" x="1647825" y="4860925"/>
          <p14:tracePt t="101960" x="1647825" y="4878388"/>
          <p14:tracePt t="102035" x="1647825" y="4886325"/>
          <p14:tracePt t="102083" x="1647825" y="4894263"/>
          <p14:tracePt t="102099" x="1690688" y="4903788"/>
          <p14:tracePt t="102108" x="1733550" y="4903788"/>
          <p14:tracePt t="102115" x="1792288" y="4919663"/>
          <p14:tracePt t="102126" x="1868488" y="4929188"/>
          <p14:tracePt t="102131" x="1936750" y="4929188"/>
          <p14:tracePt t="102143" x="2012950" y="4929188"/>
          <p14:tracePt t="102147" x="2081213" y="4929188"/>
          <p14:tracePt t="102157" x="2149475" y="4929188"/>
          <p14:tracePt t="102162" x="2225675" y="4929188"/>
          <p14:tracePt t="102175" x="2268538" y="4929188"/>
          <p14:tracePt t="102178" x="2327275" y="4929188"/>
          <p14:tracePt t="102189" x="2370138" y="4929188"/>
          <p14:tracePt t="102194" x="2430463" y="4929188"/>
          <p14:tracePt t="102202" x="2481263" y="4929188"/>
          <p14:tracePt t="102211" x="2574925" y="4946650"/>
          <p14:tracePt t="102219" x="2659063" y="4954588"/>
          <p14:tracePt t="102226" x="2760663" y="4972050"/>
          <p14:tracePt t="102235" x="2871788" y="4987925"/>
          <p14:tracePt t="102242" x="3024188" y="4997450"/>
          <p14:tracePt t="102251" x="3152775" y="5013325"/>
          <p14:tracePt t="102258" x="3287713" y="5030788"/>
          <p14:tracePt t="102266" x="3381375" y="5030788"/>
          <p14:tracePt t="102275" x="3482975" y="5030788"/>
          <p14:tracePt t="102282" x="3551238" y="5030788"/>
          <p14:tracePt t="102292" x="3602038" y="5030788"/>
          <p14:tracePt t="102299" x="3627438" y="5030788"/>
          <p14:tracePt t="102308" x="3662363" y="5030788"/>
          <p14:tracePt t="102314" x="3678238" y="5030788"/>
          <p14:tracePt t="102325" x="3687763" y="5030788"/>
          <p14:tracePt t="102331" x="3703638" y="5030788"/>
          <p14:tracePt t="102342" x="3721100" y="5030788"/>
          <p14:tracePt t="102346" x="3763963" y="5030788"/>
          <p14:tracePt t="102358" x="3822700" y="5048250"/>
          <p14:tracePt t="102363" x="3873500" y="5048250"/>
          <p14:tracePt t="102374" x="3941763" y="5048250"/>
          <p14:tracePt t="102379" x="4052888" y="5048250"/>
          <p14:tracePt t="102391" x="4154488" y="5048250"/>
          <p14:tracePt t="102394" x="4256088" y="5048250"/>
          <p14:tracePt t="102402" x="4324350" y="5048250"/>
          <p14:tracePt t="102411" x="4367213" y="5048250"/>
          <p14:tracePt t="102419" x="4400550" y="5048250"/>
          <p14:tracePt t="102442" x="4410075" y="5048250"/>
          <p14:tracePt t="102458" x="4435475" y="5048250"/>
          <p14:tracePt t="102466" x="4476750" y="5038725"/>
          <p14:tracePt t="102475" x="4537075" y="5038725"/>
          <p14:tracePt t="102482" x="4621213" y="5038725"/>
          <p14:tracePt t="102491" x="4724400" y="5038725"/>
          <p14:tracePt t="102499" x="4808538" y="5038725"/>
          <p14:tracePt t="102508" x="4894263" y="5038725"/>
          <p14:tracePt t="102515" x="4945063" y="5038725"/>
          <p14:tracePt t="102524" x="5003800" y="5038725"/>
          <p14:tracePt t="102530" x="5089525" y="5030788"/>
          <p14:tracePt t="102541" x="5132388" y="5030788"/>
          <p14:tracePt t="102546" x="5208588" y="5022850"/>
          <p14:tracePt t="102558" x="5249863" y="5022850"/>
          <p14:tracePt t="102563" x="5302250" y="5013325"/>
          <p14:tracePt t="102575" x="5343525" y="5013325"/>
          <p14:tracePt t="102578" x="5411788" y="5013325"/>
          <p14:tracePt t="102589" x="5472113" y="5013325"/>
          <p14:tracePt t="102595" x="5513388" y="5013325"/>
          <p14:tracePt t="102602" x="5573713" y="5013325"/>
          <p14:tracePt t="102610" x="5632450" y="5013325"/>
          <p14:tracePt t="102619" x="5700713" y="5013325"/>
          <p14:tracePt t="102626" x="5761038" y="5013325"/>
          <p14:tracePt t="102634" x="5819775" y="5013325"/>
          <p14:tracePt t="102642" x="5845175" y="5013325"/>
          <p14:tracePt t="102650" x="5888038" y="5013325"/>
          <p14:tracePt t="102658" x="5905500" y="5013325"/>
          <p14:tracePt t="102666" x="5921375" y="5013325"/>
          <p14:tracePt t="102698" x="5930900" y="5013325"/>
          <p14:tracePt t="102723" x="5938838" y="5013325"/>
          <p14:tracePt t="102740" x="5946775" y="5013325"/>
          <p14:tracePt t="102756" x="5956300" y="5013325"/>
          <p14:tracePt t="102772" x="5972175" y="5013325"/>
          <p14:tracePt t="102778" x="5981700" y="5013325"/>
          <p14:tracePt t="102789" x="5997575" y="5013325"/>
          <p14:tracePt t="102810" x="6015038" y="5013325"/>
          <p14:tracePt t="102866" x="6024563" y="5005388"/>
          <p14:tracePt t="106187" x="5989638" y="4997450"/>
          <p14:tracePt t="106195" x="5708650" y="4972050"/>
          <p14:tracePt t="106203" x="5241925" y="4810125"/>
          <p14:tracePt t="106211" x="4935538" y="4665663"/>
          <p14:tracePt t="106219" x="4554538" y="4486275"/>
          <p14:tracePt t="106226" x="4214813" y="4325938"/>
          <p14:tracePt t="106234" x="3984625" y="4171950"/>
          <p14:tracePt t="106242" x="3789363" y="3883025"/>
          <p14:tracePt t="106250" x="3594100" y="3619500"/>
          <p14:tracePt t="106258" x="3338513" y="3246438"/>
          <p14:tracePt t="106266" x="3127375" y="2881313"/>
          <p14:tracePt t="106274" x="2897188" y="2430463"/>
          <p14:tracePt t="106282" x="2701925" y="1989138"/>
          <p14:tracePt t="106291" x="2446338" y="1477963"/>
          <p14:tracePt t="106298" x="2243138" y="1003300"/>
          <p14:tracePt t="106307" x="1997075" y="577850"/>
          <p14:tracePt t="106314" x="1733550" y="15240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DFD45C-3204-4261-B26D-ED93B0B17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Example 4: </a:t>
            </a:r>
            <a:r>
              <a:rPr lang="nl-BE" dirty="0" err="1"/>
              <a:t>read</a:t>
            </a:r>
            <a:r>
              <a:rPr lang="nl-BE" dirty="0"/>
              <a:t> a file with </a:t>
            </a:r>
            <a:r>
              <a:rPr lang="nl-BE" dirty="0" err="1"/>
              <a:t>numbers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7C35AD3-2C43-41D1-8571-3E747835E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15</a:t>
            </a:fld>
            <a:endParaRPr lang="nl-BE" dirty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13E713E6-C2B8-4D82-83DC-EFAFF899D2BC}"/>
              </a:ext>
            </a:extLst>
          </p:cNvPr>
          <p:cNvSpPr/>
          <p:nvPr/>
        </p:nvSpPr>
        <p:spPr>
          <a:xfrm>
            <a:off x="6717798" y="3768095"/>
            <a:ext cx="5388475" cy="720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000" dirty="0">
                <a:solidFill>
                  <a:schemeClr val="tx1"/>
                </a:solidFill>
              </a:rPr>
              <a:t>Check </a:t>
            </a:r>
            <a:r>
              <a:rPr lang="nl-BE" sz="2000" dirty="0" err="1">
                <a:solidFill>
                  <a:schemeClr val="tx1"/>
                </a:solidFill>
              </a:rPr>
              <a:t>if</a:t>
            </a:r>
            <a:r>
              <a:rPr lang="nl-BE" sz="2000" dirty="0">
                <a:solidFill>
                  <a:schemeClr val="tx1"/>
                </a:solidFill>
              </a:rPr>
              <a:t> </a:t>
            </a:r>
            <a:r>
              <a:rPr lang="nl-BE" sz="2000" dirty="0" err="1">
                <a:solidFill>
                  <a:schemeClr val="tx1"/>
                </a:solidFill>
              </a:rPr>
              <a:t>the</a:t>
            </a:r>
            <a:r>
              <a:rPr lang="nl-BE" sz="2000" dirty="0">
                <a:solidFill>
                  <a:schemeClr val="tx1"/>
                </a:solidFill>
              </a:rPr>
              <a:t> </a:t>
            </a:r>
            <a:r>
              <a:rPr lang="nl-BE" sz="2000" dirty="0" err="1">
                <a:solidFill>
                  <a:schemeClr val="tx1"/>
                </a:solidFill>
              </a:rPr>
              <a:t>number</a:t>
            </a:r>
            <a:r>
              <a:rPr lang="nl-BE" sz="2000" dirty="0">
                <a:solidFill>
                  <a:schemeClr val="tx1"/>
                </a:solidFill>
              </a:rPr>
              <a:t> is larger than the largest or smaller than the smallest number so far</a:t>
            </a:r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BCE6C855-A65F-459E-AC64-E9EB24C4EDA6}"/>
              </a:ext>
            </a:extLst>
          </p:cNvPr>
          <p:cNvSpPr/>
          <p:nvPr/>
        </p:nvSpPr>
        <p:spPr>
          <a:xfrm>
            <a:off x="6717800" y="3087266"/>
            <a:ext cx="5388475" cy="360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000" dirty="0">
                <a:solidFill>
                  <a:schemeClr val="tx1"/>
                </a:solidFill>
              </a:rPr>
              <a:t> As long as there are </a:t>
            </a:r>
            <a:r>
              <a:rPr lang="nl-BE" sz="2000" dirty="0" err="1">
                <a:solidFill>
                  <a:schemeClr val="tx1"/>
                </a:solidFill>
              </a:rPr>
              <a:t>lines</a:t>
            </a:r>
            <a:r>
              <a:rPr lang="nl-BE" sz="2000" dirty="0">
                <a:solidFill>
                  <a:schemeClr val="tx1"/>
                </a:solidFill>
              </a:rPr>
              <a:t>... (</a:t>
            </a:r>
            <a:r>
              <a:rPr lang="nl-BE" sz="2000" dirty="0" err="1">
                <a:solidFill>
                  <a:schemeClr val="tx1"/>
                </a:solidFill>
              </a:rPr>
              <a:t>true</a:t>
            </a:r>
            <a:r>
              <a:rPr lang="nl-BE" sz="20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EBF6A363-51F6-4AA4-9626-AD98E83C9594}"/>
              </a:ext>
            </a:extLst>
          </p:cNvPr>
          <p:cNvSpPr/>
          <p:nvPr/>
        </p:nvSpPr>
        <p:spPr>
          <a:xfrm>
            <a:off x="6717800" y="5131405"/>
            <a:ext cx="5388475" cy="360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000" dirty="0">
                <a:solidFill>
                  <a:schemeClr val="tx1"/>
                </a:solidFill>
              </a:rPr>
              <a:t>Read next line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39BF41D-2073-4B47-B4C0-F16E68CB6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706" y="1439028"/>
            <a:ext cx="9918100" cy="53245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with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'kilometers.txt'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 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file.readline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rstrip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smallest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largest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(line)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 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file.readline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rstrip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(line)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largest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largest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smallest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smallest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line 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file.readline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rstrip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difference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largest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smallest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'The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difference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between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largest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smallest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='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largest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'-'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smallest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'='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difference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Rechthoek: afgeronde hoeken 9">
            <a:extLst>
              <a:ext uri="{FF2B5EF4-FFF2-40B4-BE49-F238E27FC236}">
                <a16:creationId xmlns:a16="http://schemas.microsoft.com/office/drawing/2014/main" id="{CDDA5D83-F6B4-4349-A471-B0CFFCD26116}"/>
              </a:ext>
            </a:extLst>
          </p:cNvPr>
          <p:cNvSpPr/>
          <p:nvPr/>
        </p:nvSpPr>
        <p:spPr>
          <a:xfrm>
            <a:off x="6717799" y="2108431"/>
            <a:ext cx="5388475" cy="360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000" dirty="0">
                <a:solidFill>
                  <a:schemeClr val="tx1"/>
                </a:solidFill>
              </a:rPr>
              <a:t> Read first line </a:t>
            </a:r>
            <a:r>
              <a:rPr lang="nl-BE" sz="2000" dirty="0" err="1">
                <a:solidFill>
                  <a:schemeClr val="tx1"/>
                </a:solidFill>
              </a:rPr>
              <a:t>to</a:t>
            </a:r>
            <a:r>
              <a:rPr lang="nl-BE" sz="2000" dirty="0">
                <a:solidFill>
                  <a:schemeClr val="tx1"/>
                </a:solidFill>
              </a:rPr>
              <a:t> </a:t>
            </a:r>
            <a:r>
              <a:rPr lang="nl-BE" sz="2000" dirty="0" err="1">
                <a:solidFill>
                  <a:schemeClr val="tx1"/>
                </a:solidFill>
              </a:rPr>
              <a:t>initialize</a:t>
            </a:r>
            <a:r>
              <a:rPr lang="nl-BE" sz="2000" dirty="0">
                <a:solidFill>
                  <a:schemeClr val="tx1"/>
                </a:solidFill>
              </a:rPr>
              <a:t> </a:t>
            </a:r>
            <a:r>
              <a:rPr lang="nl-BE" sz="2000" dirty="0" err="1">
                <a:solidFill>
                  <a:schemeClr val="tx1"/>
                </a:solidFill>
              </a:rPr>
              <a:t>smallest</a:t>
            </a:r>
            <a:r>
              <a:rPr lang="nl-BE" sz="2000" dirty="0">
                <a:solidFill>
                  <a:schemeClr val="tx1"/>
                </a:solidFill>
              </a:rPr>
              <a:t> and </a:t>
            </a:r>
            <a:r>
              <a:rPr lang="nl-BE" sz="2000" dirty="0" err="1">
                <a:solidFill>
                  <a:schemeClr val="tx1"/>
                </a:solidFill>
              </a:rPr>
              <a:t>largest</a:t>
            </a:r>
            <a:endParaRPr lang="nl-BE" sz="2000" dirty="0">
              <a:solidFill>
                <a:schemeClr val="tx1"/>
              </a:solidFill>
            </a:endParaRPr>
          </a:p>
        </p:txBody>
      </p:sp>
      <p:sp>
        <p:nvSpPr>
          <p:cNvPr id="12" name="Rechthoek: afgeronde hoeken 11">
            <a:extLst>
              <a:ext uri="{FF2B5EF4-FFF2-40B4-BE49-F238E27FC236}">
                <a16:creationId xmlns:a16="http://schemas.microsoft.com/office/drawing/2014/main" id="{2CFD5B96-D00D-4633-B6E1-76F1B0A76B37}"/>
              </a:ext>
            </a:extLst>
          </p:cNvPr>
          <p:cNvSpPr/>
          <p:nvPr/>
        </p:nvSpPr>
        <p:spPr>
          <a:xfrm>
            <a:off x="6717798" y="2670119"/>
            <a:ext cx="5388475" cy="360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000" dirty="0">
                <a:solidFill>
                  <a:schemeClr val="tx1"/>
                </a:solidFill>
              </a:rPr>
              <a:t> Read second line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AA395EF-A7D4-482F-BB0D-4D4C5A180FE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78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693"/>
    </mc:Choice>
    <mc:Fallback xmlns="">
      <p:transition spd="slow" advTm="1466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 animBg="1"/>
    </p:bldLst>
  </p:timing>
  <p:extLst>
    <p:ext uri="{3A86A75C-4F4B-4683-9AE1-C65F6400EC91}">
      <p14:laserTraceLst xmlns:p14="http://schemas.microsoft.com/office/powerpoint/2010/main">
        <p14:tracePtLst>
          <p14:tracePt t="54015" x="10750550" y="1016000"/>
          <p14:tracePt t="54022" x="10293350" y="1085850"/>
          <p14:tracePt t="54034" x="9982200" y="1123950"/>
          <p14:tracePt t="54051" x="9582150" y="1130300"/>
          <p14:tracePt t="54067" x="9391650" y="1130300"/>
          <p14:tracePt t="54084" x="9340850" y="1117600"/>
          <p14:tracePt t="54101" x="9321800" y="1098550"/>
          <p14:tracePt t="54117" x="9290050" y="1073150"/>
          <p14:tracePt t="54134" x="9245600" y="1028700"/>
          <p14:tracePt t="54151" x="9226550" y="952500"/>
          <p14:tracePt t="54167" x="9226550" y="863600"/>
          <p14:tracePt t="54184" x="9232900" y="768350"/>
          <p14:tracePt t="54201" x="9232900" y="660400"/>
          <p14:tracePt t="54217" x="9150350" y="615950"/>
          <p14:tracePt t="54234" x="9036050" y="628650"/>
          <p14:tracePt t="54251" x="8648700" y="838200"/>
          <p14:tracePt t="54267" x="8388350" y="946150"/>
          <p14:tracePt t="54284" x="7416800" y="1422400"/>
          <p14:tracePt t="54301" x="6819900" y="1778000"/>
          <p14:tracePt t="54317" x="6356350" y="2082800"/>
          <p14:tracePt t="54334" x="6051550" y="2336800"/>
          <p14:tracePt t="54351" x="5829300" y="2552700"/>
          <p14:tracePt t="54367" x="5676900" y="2768600"/>
          <p14:tracePt t="54384" x="5511800" y="2997200"/>
          <p14:tracePt t="54401" x="5410200" y="3111500"/>
          <p14:tracePt t="54417" x="5321300" y="3162300"/>
          <p14:tracePt t="54434" x="5270500" y="3168650"/>
          <p14:tracePt t="54451" x="5245100" y="3168650"/>
          <p14:tracePt t="54451" x="5238750" y="3168650"/>
          <p14:tracePt t="54468" x="5226050" y="3168650"/>
          <p14:tracePt t="54484" x="5200650" y="3149600"/>
          <p14:tracePt t="54501" x="5105400" y="3098800"/>
          <p14:tracePt t="54517" x="4946650" y="3041650"/>
          <p14:tracePt t="54534" x="4648200" y="3003550"/>
          <p14:tracePt t="54551" x="4337050" y="3003550"/>
          <p14:tracePt t="54567" x="4044950" y="3003550"/>
          <p14:tracePt t="54584" x="3638550" y="3035300"/>
          <p14:tracePt t="54601" x="3086100" y="3105150"/>
          <p14:tracePt t="54617" x="2692400" y="3168650"/>
          <p14:tracePt t="54634" x="2514600" y="3200400"/>
          <p14:tracePt t="54651" x="2495550" y="3206750"/>
          <p14:tracePt t="54667" x="2495550" y="3213100"/>
          <p14:tracePt t="54684" x="2533650" y="3232150"/>
          <p14:tracePt t="54701" x="2546350" y="3244850"/>
          <p14:tracePt t="54717" x="2546350" y="3251200"/>
          <p14:tracePt t="54751" x="2546350" y="3263900"/>
          <p14:tracePt t="54767" x="2533650" y="3302000"/>
          <p14:tracePt t="54785" x="2451100" y="3346450"/>
          <p14:tracePt t="54802" x="2330450" y="3378200"/>
          <p14:tracePt t="54818" x="2235200" y="3403600"/>
          <p14:tracePt t="54824" x="2222500" y="3403600"/>
          <p14:tracePt t="54834" x="2216150" y="3403600"/>
          <p14:tracePt t="54851" x="2209800" y="3403600"/>
          <p14:tracePt t="54868" x="2209800" y="3397250"/>
          <p14:tracePt t="54884" x="2209800" y="3390900"/>
          <p14:tracePt t="54917" x="2203450" y="3384550"/>
          <p14:tracePt t="54934" x="2203450" y="3371850"/>
          <p14:tracePt t="54951" x="2203450" y="3340100"/>
          <p14:tracePt t="54967" x="2209800" y="3340100"/>
          <p14:tracePt t="55038" x="2203450" y="3340100"/>
          <p14:tracePt t="55045" x="2171700" y="3346450"/>
          <p14:tracePt t="55055" x="2127250" y="3359150"/>
          <p14:tracePt t="55069" x="2076450" y="3365500"/>
          <p14:tracePt t="55084" x="1873250" y="3435350"/>
          <p14:tracePt t="55101" x="1822450" y="3454400"/>
          <p14:tracePt t="55142" x="1847850" y="3454400"/>
          <p14:tracePt t="55149" x="1873250" y="3454400"/>
          <p14:tracePt t="55159" x="1885950" y="3454400"/>
          <p14:tracePt t="55168" x="1905000" y="3454400"/>
          <p14:tracePt t="55184" x="1911350" y="3454400"/>
          <p14:tracePt t="55269" x="1898650" y="3454400"/>
          <p14:tracePt t="55277" x="1873250" y="3454400"/>
          <p14:tracePt t="55286" x="1847850" y="3454400"/>
          <p14:tracePt t="55301" x="1809750" y="3460750"/>
          <p14:tracePt t="55382" x="1803400" y="3467100"/>
          <p14:tracePt t="55401" x="1803400" y="3479800"/>
          <p14:tracePt t="55418" x="1803400" y="3517900"/>
          <p14:tracePt t="55421" x="1803400" y="3530600"/>
          <p14:tracePt t="55434" x="1803400" y="3549650"/>
          <p14:tracePt t="55452" x="1809750" y="3619500"/>
          <p14:tracePt t="55468" x="1809750" y="3644900"/>
          <p14:tracePt t="55484" x="1822450" y="3727450"/>
          <p14:tracePt t="55501" x="1835150" y="3784600"/>
          <p14:tracePt t="55518" x="1841500" y="3848100"/>
          <p14:tracePt t="55534" x="1847850" y="3924300"/>
          <p14:tracePt t="55551" x="1847850" y="4032250"/>
          <p14:tracePt t="55568" x="1847850" y="4146550"/>
          <p14:tracePt t="55584" x="1847850" y="4216400"/>
          <p14:tracePt t="55601" x="1847850" y="4260850"/>
          <p14:tracePt t="55618" x="1860550" y="4305300"/>
          <p14:tracePt t="55634" x="1866900" y="4337050"/>
          <p14:tracePt t="55651" x="1866900" y="4387850"/>
          <p14:tracePt t="55668" x="1873250" y="4425950"/>
          <p14:tracePt t="55684" x="1873250" y="4464050"/>
          <p14:tracePt t="55701" x="1885950" y="4489450"/>
          <p14:tracePt t="55718" x="1892300" y="4521200"/>
          <p14:tracePt t="55734" x="1892300" y="4552950"/>
          <p14:tracePt t="55751" x="1892300" y="4591050"/>
          <p14:tracePt t="55768" x="1892300" y="4616450"/>
          <p14:tracePt t="55784" x="1892300" y="4635500"/>
          <p14:tracePt t="55801" x="1892300" y="4654550"/>
          <p14:tracePt t="55818" x="1892300" y="4679950"/>
          <p14:tracePt t="55835" x="1892300" y="4711700"/>
          <p14:tracePt t="55838" x="1892300" y="4730750"/>
          <p14:tracePt t="55852" x="1898650" y="4762500"/>
          <p14:tracePt t="55868" x="1911350" y="4775200"/>
          <p14:tracePt t="55884" x="1911350" y="4826000"/>
          <p14:tracePt t="55901" x="1911350" y="4870450"/>
          <p14:tracePt t="55917" x="1911350" y="4908550"/>
          <p14:tracePt t="55934" x="1911350" y="4946650"/>
          <p14:tracePt t="55951" x="1911350" y="4997450"/>
          <p14:tracePt t="55968" x="1911350" y="5029200"/>
          <p14:tracePt t="55984" x="1905000" y="5080000"/>
          <p14:tracePt t="56001" x="1905000" y="5124450"/>
          <p14:tracePt t="56017" x="1905000" y="5143500"/>
          <p14:tracePt t="56025" x="1905000" y="5149850"/>
          <p14:tracePt t="56034" x="1905000" y="5162550"/>
          <p14:tracePt t="56068" x="1905000" y="5175250"/>
          <p14:tracePt t="56084" x="1905000" y="5181600"/>
          <p14:tracePt t="56101" x="1905000" y="5194300"/>
          <p14:tracePt t="56117" x="1905000" y="5207000"/>
          <p14:tracePt t="56134" x="1905000" y="5226050"/>
          <p14:tracePt t="56223" x="1905000" y="5238750"/>
          <p14:tracePt t="56231" x="1905000" y="5245100"/>
          <p14:tracePt t="56253" x="1905000" y="5264150"/>
          <p14:tracePt t="56269" x="1905000" y="5270500"/>
          <p14:tracePt t="56285" x="1905000" y="5276850"/>
          <p14:tracePt t="56301" x="1905000" y="5302250"/>
          <p14:tracePt t="56319" x="1905000" y="5321300"/>
          <p14:tracePt t="56327" x="1905000" y="5334000"/>
          <p14:tracePt t="56334" x="1905000" y="5353050"/>
          <p14:tracePt t="56351" x="1905000" y="5372100"/>
          <p14:tracePt t="56368" x="1917700" y="5403850"/>
          <p14:tracePt t="56384" x="1924050" y="5416550"/>
          <p14:tracePt t="56470" x="1924050" y="5422900"/>
          <p14:tracePt t="56936" x="1924050" y="5429250"/>
          <p14:tracePt t="56973" x="1924050" y="5422900"/>
          <p14:tracePt t="56992" x="1924050" y="5403850"/>
          <p14:tracePt t="56997" x="1924050" y="5384800"/>
          <p14:tracePt t="57008" x="1924050" y="5353050"/>
          <p14:tracePt t="57017" x="1930400" y="5314950"/>
          <p14:tracePt t="57034" x="2025650" y="5251450"/>
          <p14:tracePt t="57051" x="2165350" y="5187950"/>
          <p14:tracePt t="57067" x="2222500" y="5181600"/>
          <p14:tracePt t="57454" x="2216150" y="5156200"/>
          <p14:tracePt t="57463" x="2209800" y="5149850"/>
          <p14:tracePt t="57472" x="2209800" y="5137150"/>
          <p14:tracePt t="57484" x="2235200" y="5105400"/>
          <p14:tracePt t="57500" x="2305050" y="5073650"/>
          <p14:tracePt t="57517" x="2374900" y="5041900"/>
          <p14:tracePt t="57534" x="2413000" y="5016500"/>
          <p14:tracePt t="57550" x="2425700" y="4991100"/>
          <p14:tracePt t="57567" x="2432050" y="4965700"/>
          <p14:tracePt t="57584" x="2438400" y="4946650"/>
          <p14:tracePt t="57600" x="2444750" y="4902200"/>
          <p14:tracePt t="57617" x="2470150" y="4838700"/>
          <p14:tracePt t="57634" x="2508250" y="4756150"/>
          <p14:tracePt t="57651" x="2546350" y="4679950"/>
          <p14:tracePt t="57667" x="2578100" y="4597400"/>
          <p14:tracePt t="57684" x="2597150" y="4483100"/>
          <p14:tracePt t="57700" x="2584450" y="4419600"/>
          <p14:tracePt t="57717" x="2552700" y="4362450"/>
          <p14:tracePt t="57734" x="2540000" y="4292600"/>
          <p14:tracePt t="57750" x="2533650" y="4235450"/>
          <p14:tracePt t="57767" x="2533650" y="4191000"/>
          <p14:tracePt t="57784" x="2533650" y="4171950"/>
          <p14:tracePt t="57800" x="2533650" y="4165600"/>
          <p14:tracePt t="57817" x="2527300" y="4159250"/>
          <p14:tracePt t="57837" x="2527300" y="4152900"/>
          <p14:tracePt t="57876" x="2527300" y="4127500"/>
          <p14:tracePt t="57886" x="2552700" y="4076700"/>
          <p14:tracePt t="57893" x="2584450" y="4006850"/>
          <p14:tracePt t="57900" x="2597150" y="3917950"/>
          <p14:tracePt t="57917" x="2641600" y="3784600"/>
          <p14:tracePt t="57934" x="2673350" y="3708400"/>
          <p14:tracePt t="57951" x="2692400" y="3670300"/>
          <p14:tracePt t="57967" x="2692400" y="3663950"/>
          <p14:tracePt t="58830" x="2692400" y="3657600"/>
          <p14:tracePt t="58908" x="2686050" y="3651250"/>
          <p14:tracePt t="58917" x="2679700" y="3644900"/>
          <p14:tracePt t="58939" x="2679700" y="3632200"/>
          <p14:tracePt t="58950" x="2679700" y="3600450"/>
          <p14:tracePt t="58967" x="2692400" y="3587750"/>
          <p14:tracePt t="58984" x="2692400" y="3581400"/>
          <p14:tracePt t="59000" x="2692400" y="3568700"/>
          <p14:tracePt t="59017" x="2692400" y="3562350"/>
          <p14:tracePt t="59060" x="2692400" y="3556000"/>
          <p14:tracePt t="59068" x="2692400" y="3549650"/>
          <p14:tracePt t="59084" x="2686050" y="3536950"/>
          <p14:tracePt t="59100" x="2660650" y="3517900"/>
          <p14:tracePt t="59134" x="2647950" y="3511550"/>
          <p14:tracePt t="59150" x="2635250" y="3505200"/>
          <p14:tracePt t="59167" x="2628900" y="3505200"/>
          <p14:tracePt t="59184" x="2609850" y="3498850"/>
          <p14:tracePt t="59200" x="2565400" y="3486150"/>
          <p14:tracePt t="59217" x="2495550" y="3467100"/>
          <p14:tracePt t="59234" x="2432050" y="3460750"/>
          <p14:tracePt t="59250" x="2387600" y="3448050"/>
          <p14:tracePt t="59267" x="2355850" y="3448050"/>
          <p14:tracePt t="59268" x="2343150" y="3448050"/>
          <p14:tracePt t="59283" x="2330450" y="3441700"/>
          <p14:tracePt t="59300" x="2317750" y="3441700"/>
          <p14:tracePt t="59317" x="2298700" y="3441700"/>
          <p14:tracePt t="59334" x="2273300" y="3435350"/>
          <p14:tracePt t="59350" x="2247900" y="3435350"/>
          <p14:tracePt t="59367" x="2209800" y="3435350"/>
          <p14:tracePt t="59383" x="2171700" y="3435350"/>
          <p14:tracePt t="59400" x="2120900" y="3435350"/>
          <p14:tracePt t="59417" x="2057400" y="3435350"/>
          <p14:tracePt t="59434" x="2000250" y="3435350"/>
          <p14:tracePt t="59450" x="1949450" y="3435350"/>
          <p14:tracePt t="59467" x="1917700" y="3435350"/>
          <p14:tracePt t="59484" x="1892300" y="3435350"/>
          <p14:tracePt t="59500" x="1873250" y="3435350"/>
          <p14:tracePt t="59517" x="1860550" y="3435350"/>
          <p14:tracePt t="59533" x="1847850" y="3441700"/>
          <p14:tracePt t="59550" x="1828800" y="3448050"/>
          <p14:tracePt t="59567" x="1809750" y="3454400"/>
          <p14:tracePt t="59584" x="1809750" y="3467100"/>
          <p14:tracePt t="59600" x="1809750" y="3492500"/>
          <p14:tracePt t="59617" x="1816100" y="3517900"/>
          <p14:tracePt t="59634" x="1835150" y="3568700"/>
          <p14:tracePt t="59650" x="1847850" y="3581400"/>
          <p14:tracePt t="59667" x="1873250" y="3613150"/>
          <p14:tracePt t="59668" x="1879600" y="3613150"/>
          <p14:tracePt t="59683" x="1924050" y="3638550"/>
          <p14:tracePt t="59700" x="1974850" y="3663950"/>
          <p14:tracePt t="59717" x="2051050" y="3689350"/>
          <p14:tracePt t="59733" x="2120900" y="3695700"/>
          <p14:tracePt t="59750" x="2159000" y="3702050"/>
          <p14:tracePt t="59767" x="2190750" y="3702050"/>
          <p14:tracePt t="59784" x="2216150" y="3702050"/>
          <p14:tracePt t="59800" x="2247900" y="3702050"/>
          <p14:tracePt t="59817" x="2286000" y="3702050"/>
          <p14:tracePt t="59834" x="2355850" y="3689350"/>
          <p14:tracePt t="59850" x="2413000" y="3676650"/>
          <p14:tracePt t="59867" x="2457450" y="3663950"/>
          <p14:tracePt t="59883" x="2476500" y="3657600"/>
          <p14:tracePt t="59900" x="2476500" y="3638550"/>
          <p14:tracePt t="59917" x="2463800" y="3581400"/>
          <p14:tracePt t="59933" x="2413000" y="3505200"/>
          <p14:tracePt t="59954" x="2355850" y="3448050"/>
          <p14:tracePt t="59967" x="2311400" y="3409950"/>
          <p14:tracePt t="59983" x="2266950" y="3397250"/>
          <p14:tracePt t="60000" x="2209800" y="3371850"/>
          <p14:tracePt t="60017" x="2146300" y="3371850"/>
          <p14:tracePt t="60033" x="2057400" y="3371850"/>
          <p14:tracePt t="60050" x="1962150" y="3378200"/>
          <p14:tracePt t="60067" x="1911350" y="3409950"/>
          <p14:tracePt t="60083" x="1911350" y="3429000"/>
          <p14:tracePt t="60100" x="1911350" y="3467100"/>
          <p14:tracePt t="60117" x="1917700" y="3505200"/>
          <p14:tracePt t="60133" x="1968500" y="3556000"/>
          <p14:tracePt t="60150" x="2057400" y="3606800"/>
          <p14:tracePt t="60167" x="2184400" y="3657600"/>
          <p14:tracePt t="60183" x="2355850" y="3676650"/>
          <p14:tracePt t="60200" x="2514600" y="3676650"/>
          <p14:tracePt t="60217" x="2578100" y="3676650"/>
          <p14:tracePt t="60233" x="2603500" y="3644900"/>
          <p14:tracePt t="60250" x="2597150" y="3594100"/>
          <p14:tracePt t="60267" x="2527300" y="3511550"/>
          <p14:tracePt t="60283" x="2432050" y="3435350"/>
          <p14:tracePt t="60300" x="2266950" y="3352800"/>
          <p14:tracePt t="60317" x="2146300" y="3346450"/>
          <p14:tracePt t="60333" x="2032000" y="3346450"/>
          <p14:tracePt t="60350" x="1892300" y="3378200"/>
          <p14:tracePt t="60367" x="1797050" y="3435350"/>
          <p14:tracePt t="60383" x="1778000" y="3467100"/>
          <p14:tracePt t="60400" x="1778000" y="3492500"/>
          <p14:tracePt t="60417" x="1803400" y="3530600"/>
          <p14:tracePt t="60433" x="1854200" y="3575050"/>
          <p14:tracePt t="60450" x="1898650" y="3606800"/>
          <p14:tracePt t="60467" x="2000250" y="3638550"/>
          <p14:tracePt t="60483" x="2051050" y="3644900"/>
          <p14:tracePt t="60500" x="2254250" y="3651250"/>
          <p14:tracePt t="60517" x="2368550" y="3606800"/>
          <p14:tracePt t="60533" x="2400300" y="3581400"/>
          <p14:tracePt t="60550" x="2400300" y="3536950"/>
          <p14:tracePt t="60567" x="2400300" y="3530600"/>
          <p14:tracePt t="60583" x="2400300" y="3505200"/>
          <p14:tracePt t="60600" x="2368550" y="3492500"/>
          <p14:tracePt t="60617" x="2286000" y="3486150"/>
          <p14:tracePt t="60633" x="2241550" y="3486150"/>
          <p14:tracePt t="60650" x="2228850" y="3486150"/>
          <p14:tracePt t="61503" x="2241550" y="3486150"/>
          <p14:tracePt t="61510" x="2273300" y="3492500"/>
          <p14:tracePt t="61517" x="2336800" y="3498850"/>
          <p14:tracePt t="61533" x="2470150" y="3524250"/>
          <p14:tracePt t="61550" x="2603500" y="3568700"/>
          <p14:tracePt t="61567" x="2698750" y="3600450"/>
          <p14:tracePt t="61583" x="2774950" y="3625850"/>
          <p14:tracePt t="61600" x="2844800" y="3644900"/>
          <p14:tracePt t="61617" x="2933700" y="3663950"/>
          <p14:tracePt t="61633" x="3016250" y="3689350"/>
          <p14:tracePt t="61650" x="3079750" y="3695700"/>
          <p14:tracePt t="61667" x="3130550" y="3708400"/>
          <p14:tracePt t="61683" x="3175000" y="3714750"/>
          <p14:tracePt t="61700" x="3200400" y="3714750"/>
          <p14:tracePt t="61789" x="3219450" y="3714750"/>
          <p14:tracePt t="61796" x="3244850" y="3714750"/>
          <p14:tracePt t="61807" x="3276600" y="3714750"/>
          <p14:tracePt t="61817" x="3321050" y="3714750"/>
          <p14:tracePt t="61834" x="3384550" y="3714750"/>
          <p14:tracePt t="61851" x="3435350" y="3714750"/>
          <p14:tracePt t="61867" x="3530600" y="3714750"/>
          <p14:tracePt t="61884" x="3638550" y="3714750"/>
          <p14:tracePt t="61900" x="3740150" y="3714750"/>
          <p14:tracePt t="61917" x="3771900" y="3714750"/>
          <p14:tracePt t="61934" x="3797300" y="3708400"/>
          <p14:tracePt t="61950" x="3867150" y="3695700"/>
          <p14:tracePt t="61967" x="3987800" y="3683000"/>
          <p14:tracePt t="61984" x="4064000" y="3683000"/>
          <p14:tracePt t="62000" x="4095750" y="3676650"/>
          <p14:tracePt t="62034" x="4102100" y="3676650"/>
          <p14:tracePt t="62052" x="4108450" y="3670300"/>
          <p14:tracePt t="62067" x="4121150" y="3663950"/>
          <p14:tracePt t="62084" x="4165600" y="3644900"/>
          <p14:tracePt t="62100" x="4241800" y="3600450"/>
          <p14:tracePt t="62117" x="4248150" y="3581400"/>
          <p14:tracePt t="62134" x="4254500" y="3556000"/>
          <p14:tracePt t="62150" x="4254500" y="3543300"/>
          <p14:tracePt t="62167" x="4260850" y="3536950"/>
          <p14:tracePt t="62184" x="4267200" y="3524250"/>
          <p14:tracePt t="62217" x="4267200" y="3511550"/>
          <p14:tracePt t="62221" x="4248150" y="3498850"/>
          <p14:tracePt t="62234" x="4229100" y="3486150"/>
          <p14:tracePt t="62250" x="4152900" y="3441700"/>
          <p14:tracePt t="62267" x="4083050" y="3422650"/>
          <p14:tracePt t="62284" x="4064000" y="3409950"/>
          <p14:tracePt t="62300" x="4000500" y="3390900"/>
          <p14:tracePt t="62317" x="3911600" y="3384550"/>
          <p14:tracePt t="62334" x="3797300" y="3378200"/>
          <p14:tracePt t="62350" x="3683000" y="3378200"/>
          <p14:tracePt t="62367" x="3613150" y="3378200"/>
          <p14:tracePt t="62383" x="3581400" y="3378200"/>
          <p14:tracePt t="62400" x="3549650" y="3378200"/>
          <p14:tracePt t="62417" x="3498850" y="3378200"/>
          <p14:tracePt t="62434" x="3403600" y="3378200"/>
          <p14:tracePt t="62450" x="3308350" y="3390900"/>
          <p14:tracePt t="62467" x="3232150" y="3416300"/>
          <p14:tracePt t="62508" x="3225800" y="3422650"/>
          <p14:tracePt t="62525" x="3213100" y="3422650"/>
          <p14:tracePt t="62541" x="3206750" y="3422650"/>
          <p14:tracePt t="62550" x="3200400" y="3422650"/>
          <p14:tracePt t="62567" x="3181350" y="3435350"/>
          <p14:tracePt t="62584" x="3168650" y="3441700"/>
          <p14:tracePt t="62600" x="3155950" y="3448050"/>
          <p14:tracePt t="62617" x="3149600" y="3454400"/>
          <p14:tracePt t="62634" x="3136900" y="3467100"/>
          <p14:tracePt t="62650" x="3117850" y="3479800"/>
          <p14:tracePt t="62667" x="3105150" y="3530600"/>
          <p14:tracePt t="62683" x="3105150" y="3549650"/>
          <p14:tracePt t="62700" x="3181350" y="3638550"/>
          <p14:tracePt t="62717" x="3251200" y="3663950"/>
          <p14:tracePt t="62733" x="3289300" y="3670300"/>
          <p14:tracePt t="62750" x="3314700" y="3676650"/>
          <p14:tracePt t="62767" x="3359150" y="3676650"/>
          <p14:tracePt t="62783" x="3416300" y="3689350"/>
          <p14:tracePt t="62800" x="3517900" y="3695700"/>
          <p14:tracePt t="62817" x="3670300" y="3695700"/>
          <p14:tracePt t="62821" x="3746500" y="3695700"/>
          <p14:tracePt t="62833" x="3803650" y="3695700"/>
          <p14:tracePt t="62850" x="3854450" y="3695700"/>
          <p14:tracePt t="62867" x="3860800" y="3695700"/>
          <p14:tracePt t="62900" x="3879850" y="3695700"/>
          <p14:tracePt t="62916" x="3911600" y="3695700"/>
          <p14:tracePt t="62933" x="3956050" y="3695700"/>
          <p14:tracePt t="62950" x="3975100" y="3689350"/>
          <p14:tracePt t="62966" x="3987800" y="3689350"/>
          <p14:tracePt t="62983" x="4000500" y="3683000"/>
          <p14:tracePt t="63000" x="4000500" y="3670300"/>
          <p14:tracePt t="63017" x="4000500" y="3644900"/>
          <p14:tracePt t="63033" x="4000500" y="3625850"/>
          <p14:tracePt t="63050" x="4000500" y="3587750"/>
          <p14:tracePt t="63067" x="4000500" y="3562350"/>
          <p14:tracePt t="63083" x="3994150" y="3536950"/>
          <p14:tracePt t="63100" x="3924300" y="3479800"/>
          <p14:tracePt t="63117" x="3816350" y="3409950"/>
          <p14:tracePt t="63133" x="3702050" y="3378200"/>
          <p14:tracePt t="63150" x="3581400" y="3365500"/>
          <p14:tracePt t="63167" x="3454400" y="3365500"/>
          <p14:tracePt t="63183" x="3346450" y="3365500"/>
          <p14:tracePt t="63200" x="3257550" y="3365500"/>
          <p14:tracePt t="63216" x="3187700" y="3365500"/>
          <p14:tracePt t="63233" x="3098800" y="3397250"/>
          <p14:tracePt t="63250" x="3048000" y="3422650"/>
          <p14:tracePt t="63266" x="3035300" y="3454400"/>
          <p14:tracePt t="63283" x="3035300" y="3492500"/>
          <p14:tracePt t="63300" x="3048000" y="3575050"/>
          <p14:tracePt t="63317" x="3155950" y="3632200"/>
          <p14:tracePt t="63333" x="3302000" y="3651250"/>
          <p14:tracePt t="63350" x="3473450" y="3651250"/>
          <p14:tracePt t="63366" x="3702050" y="3651250"/>
          <p14:tracePt t="63383" x="3854450" y="3651250"/>
          <p14:tracePt t="63400" x="3898900" y="3651250"/>
          <p14:tracePt t="63416" x="3905250" y="3651250"/>
          <p14:tracePt t="63433" x="3892550" y="3638550"/>
          <p14:tracePt t="63450" x="3829050" y="3606800"/>
          <p14:tracePt t="63467" x="3740150" y="3581400"/>
          <p14:tracePt t="63483" x="3638550" y="3581400"/>
          <p14:tracePt t="63500" x="3505200" y="3581400"/>
          <p14:tracePt t="63517" x="3473450" y="3587750"/>
          <p14:tracePt t="63533" x="3467100" y="3594100"/>
          <p14:tracePt t="63550" x="3467100" y="3619500"/>
          <p14:tracePt t="63566" x="3473450" y="3638550"/>
          <p14:tracePt t="63583" x="3505200" y="3657600"/>
          <p14:tracePt t="63600" x="3543300" y="3676650"/>
          <p14:tracePt t="63616" x="3562350" y="3676650"/>
          <p14:tracePt t="63650" x="3568700" y="3676650"/>
          <p14:tracePt t="63687" x="3575050" y="3676650"/>
          <p14:tracePt t="63700" x="3581400" y="3676650"/>
          <p14:tracePt t="63717" x="3581400" y="3670300"/>
          <p14:tracePt t="63733" x="3568700" y="3644900"/>
          <p14:tracePt t="63750" x="3530600" y="3613150"/>
          <p14:tracePt t="63766" x="3492500" y="3594100"/>
          <p14:tracePt t="63783" x="3454400" y="3587750"/>
          <p14:tracePt t="63800" x="3384550" y="3568700"/>
          <p14:tracePt t="63816" x="3340100" y="3543300"/>
          <p14:tracePt t="63833" x="3308350" y="3536950"/>
          <p14:tracePt t="63850" x="3276600" y="3524250"/>
          <p14:tracePt t="63867" x="3244850" y="3517900"/>
          <p14:tracePt t="63883" x="3175000" y="3517900"/>
          <p14:tracePt t="63900" x="3079750" y="3517900"/>
          <p14:tracePt t="63916" x="2997200" y="3517900"/>
          <p14:tracePt t="63933" x="2940050" y="3517900"/>
          <p14:tracePt t="63950" x="2921000" y="3517900"/>
          <p14:tracePt t="63966" x="2901950" y="3517900"/>
          <p14:tracePt t="63983" x="2870200" y="3524250"/>
          <p14:tracePt t="64000" x="2806700" y="3530600"/>
          <p14:tracePt t="64016" x="2762250" y="3543300"/>
          <p14:tracePt t="64033" x="2724150" y="3549650"/>
          <p14:tracePt t="64050" x="2686050" y="3549650"/>
          <p14:tracePt t="64052" x="2673350" y="3556000"/>
          <p14:tracePt t="64066" x="2667000" y="3556000"/>
          <p14:tracePt t="64083" x="2647950" y="3556000"/>
          <p14:tracePt t="66598" x="2622550" y="3568700"/>
          <p14:tracePt t="66606" x="2584450" y="3600450"/>
          <p14:tracePt t="66616" x="2540000" y="3632200"/>
          <p14:tracePt t="66633" x="2501900" y="3651250"/>
          <p14:tracePt t="66650" x="2489200" y="3651250"/>
          <p14:tracePt t="66666" x="2476500" y="3663950"/>
          <p14:tracePt t="66683" x="2444750" y="3689350"/>
          <p14:tracePt t="66686" x="2425700" y="3721100"/>
          <p14:tracePt t="66700" x="2393950" y="3765550"/>
          <p14:tracePt t="66716" x="2393950" y="3771900"/>
          <p14:tracePt t="67567" x="2393950" y="3790950"/>
          <p14:tracePt t="67575" x="2400300" y="3797300"/>
          <p14:tracePt t="67583" x="2406650" y="3810000"/>
          <p14:tracePt t="67599" x="2451100" y="3835400"/>
          <p14:tracePt t="67616" x="2501900" y="3860800"/>
          <p14:tracePt t="67633" x="2559050" y="3892550"/>
          <p14:tracePt t="67649" x="2609850" y="3898900"/>
          <p14:tracePt t="67666" x="2641600" y="3911600"/>
          <p14:tracePt t="67683" x="2647950" y="3911600"/>
          <p14:tracePt t="67699" x="2679700" y="3917950"/>
          <p14:tracePt t="67716" x="2730500" y="3917950"/>
          <p14:tracePt t="67733" x="2794000" y="3917950"/>
          <p14:tracePt t="67749" x="2832100" y="3917950"/>
          <p14:tracePt t="67766" x="2857500" y="3917950"/>
          <p14:tracePt t="67783" x="2870200" y="3905250"/>
          <p14:tracePt t="67799" x="2889250" y="3867150"/>
          <p14:tracePt t="67816" x="2889250" y="3822700"/>
          <p14:tracePt t="67833" x="2889250" y="3797300"/>
          <p14:tracePt t="67849" x="2876550" y="3752850"/>
          <p14:tracePt t="67866" x="2857500" y="3727450"/>
          <p14:tracePt t="67883" x="2851150" y="3721100"/>
          <p14:tracePt t="67899" x="2832100" y="3702050"/>
          <p14:tracePt t="67916" x="2813050" y="3702050"/>
          <p14:tracePt t="67933" x="2762250" y="3695700"/>
          <p14:tracePt t="67949" x="2654300" y="3695700"/>
          <p14:tracePt t="67966" x="2559050" y="3695700"/>
          <p14:tracePt t="67983" x="2495550" y="3695700"/>
          <p14:tracePt t="67999" x="2489200" y="3695700"/>
          <p14:tracePt t="68016" x="2482850" y="3695700"/>
          <p14:tracePt t="68033" x="2476500" y="3708400"/>
          <p14:tracePt t="68049" x="2476500" y="3784600"/>
          <p14:tracePt t="68066" x="2501900" y="3873500"/>
          <p14:tracePt t="68083" x="2571750" y="3975100"/>
          <p14:tracePt t="68084" x="2609850" y="4013200"/>
          <p14:tracePt t="68099" x="2673350" y="4032250"/>
          <p14:tracePt t="68116" x="2717800" y="4032250"/>
          <p14:tracePt t="68133" x="2743200" y="4032250"/>
          <p14:tracePt t="68149" x="2774950" y="4019550"/>
          <p14:tracePt t="68166" x="2819400" y="3987800"/>
          <p14:tracePt t="68183" x="2882900" y="3924300"/>
          <p14:tracePt t="68199" x="2927350" y="3873500"/>
          <p14:tracePt t="68216" x="2940050" y="3860800"/>
          <p14:tracePt t="68249" x="2933700" y="3848100"/>
          <p14:tracePt t="68266" x="2863850" y="3841750"/>
          <p14:tracePt t="68283" x="2787650" y="3841750"/>
          <p14:tracePt t="68299" x="2774950" y="3841750"/>
          <p14:tracePt t="68316" x="2762250" y="3841750"/>
          <p14:tracePt t="68349" x="2768600" y="3854450"/>
          <p14:tracePt t="68366" x="2787650" y="3867150"/>
          <p14:tracePt t="68383" x="2794000" y="3873500"/>
          <p14:tracePt t="68399" x="2800350" y="3879850"/>
          <p14:tracePt t="68433" x="2819400" y="3879850"/>
          <p14:tracePt t="68449" x="2825750" y="3873500"/>
          <p14:tracePt t="68466" x="2844800" y="3867150"/>
          <p14:tracePt t="68483" x="2851150" y="3860800"/>
          <p14:tracePt t="68516" x="2857500" y="3854450"/>
          <p14:tracePt t="68533" x="2863850" y="3848100"/>
          <p14:tracePt t="68549" x="2876550" y="3835400"/>
          <p14:tracePt t="68566" x="2882900" y="3829050"/>
          <p14:tracePt t="68583" x="2908300" y="3816350"/>
          <p14:tracePt t="68599" x="2921000" y="3810000"/>
          <p14:tracePt t="68616" x="2927350" y="3797300"/>
          <p14:tracePt t="68633" x="2940050" y="3790950"/>
          <p14:tracePt t="68649" x="2952750" y="3784600"/>
          <p14:tracePt t="68683" x="2965450" y="3784600"/>
          <p14:tracePt t="68699" x="3028950" y="3784600"/>
          <p14:tracePt t="68716" x="3098800" y="3784600"/>
          <p14:tracePt t="68733" x="3149600" y="3784600"/>
          <p14:tracePt t="68749" x="3168650" y="3784600"/>
          <p14:tracePt t="68806" x="3175000" y="3784600"/>
          <p14:tracePt t="68812" x="3181350" y="3790950"/>
          <p14:tracePt t="68822" x="3187700" y="3797300"/>
          <p14:tracePt t="68833" x="3194050" y="3803650"/>
          <p14:tracePt t="68849" x="3213100" y="3816350"/>
          <p14:tracePt t="68866" x="3219450" y="3816350"/>
          <p14:tracePt t="68908" x="3219450" y="3822700"/>
          <p14:tracePt t="68932" x="3225800" y="3829050"/>
          <p14:tracePt t="68954" x="3225800" y="3835400"/>
          <p14:tracePt t="68996" x="3232150" y="3835400"/>
          <p14:tracePt t="69103" x="3244850" y="3835400"/>
          <p14:tracePt t="69127" x="3251200" y="3841750"/>
          <p14:tracePt t="69133" x="3257550" y="3841750"/>
          <p14:tracePt t="69141" x="3270250" y="3854450"/>
          <p14:tracePt t="69149" x="3276600" y="3860800"/>
          <p14:tracePt t="69166" x="3282950" y="3860800"/>
          <p14:tracePt t="69183" x="3295650" y="3867150"/>
          <p14:tracePt t="69199" x="3302000" y="3879850"/>
          <p14:tracePt t="69216" x="3314700" y="3886200"/>
          <p14:tracePt t="69233" x="3314700" y="3892550"/>
          <p14:tracePt t="69334" x="3314700" y="3898900"/>
          <p14:tracePt t="69357" x="3308350" y="3898900"/>
          <p14:tracePt t="69365" x="3295650" y="3892550"/>
          <p14:tracePt t="69383" x="3263900" y="3848100"/>
          <p14:tracePt t="69399" x="3251200" y="3810000"/>
          <p14:tracePt t="69416" x="3251200" y="3790950"/>
          <p14:tracePt t="69433" x="3238500" y="3765550"/>
          <p14:tracePt t="69531" x="3244850" y="3759200"/>
          <p14:tracePt t="69542" x="3251200" y="3759200"/>
          <p14:tracePt t="69551" x="3270250" y="3771900"/>
          <p14:tracePt t="69566" x="3308350" y="3797300"/>
          <p14:tracePt t="69583" x="3321050" y="3810000"/>
          <p14:tracePt t="69599" x="3333750" y="3822700"/>
          <p14:tracePt t="69616" x="3333750" y="3835400"/>
          <p14:tracePt t="69650" x="3333750" y="3841750"/>
          <p14:tracePt t="69683" x="3308350" y="3841750"/>
          <p14:tracePt t="69701" x="3282950" y="3854450"/>
          <p14:tracePt t="69717" x="3238500" y="3860800"/>
          <p14:tracePt t="69733" x="3194050" y="3860800"/>
          <p14:tracePt t="69750" x="3162300" y="3860800"/>
          <p14:tracePt t="69768" x="3136900" y="3867150"/>
          <p14:tracePt t="69854" x="3143250" y="3867150"/>
          <p14:tracePt t="69862" x="3162300" y="3867150"/>
          <p14:tracePt t="69873" x="3168650" y="3867150"/>
          <p14:tracePt t="69884" x="3187700" y="3867150"/>
          <p14:tracePt t="69900" x="3238500" y="3867150"/>
          <p14:tracePt t="69916" x="3321050" y="3867150"/>
          <p14:tracePt t="69933" x="3333750" y="3867150"/>
          <p14:tracePt t="69955" x="3340100" y="3867150"/>
          <p14:tracePt t="69977" x="3346450" y="3867150"/>
          <p14:tracePt t="69985" x="3352800" y="3867150"/>
          <p14:tracePt t="70000" x="3371850" y="3867150"/>
          <p14:tracePt t="70016" x="3403600" y="3867150"/>
          <p14:tracePt t="70033" x="3422650" y="3867150"/>
          <p14:tracePt t="70049" x="3429000" y="3867150"/>
          <p14:tracePt t="70067" x="3441700" y="3879850"/>
          <p14:tracePt t="70084" x="3448050" y="3886200"/>
          <p14:tracePt t="70117" x="3498850" y="3886200"/>
          <p14:tracePt t="70133" x="3568700" y="3898900"/>
          <p14:tracePt t="70150" x="3625850" y="3905250"/>
          <p14:tracePt t="70168" x="3657600" y="3905250"/>
          <p14:tracePt t="70184" x="3683000" y="3911600"/>
          <p14:tracePt t="70201" x="3714750" y="3917950"/>
          <p14:tracePt t="70217" x="3771900" y="3930650"/>
          <p14:tracePt t="70234" x="3829050" y="3930650"/>
          <p14:tracePt t="70251" x="3892550" y="3937000"/>
          <p14:tracePt t="70268" x="3949700" y="3943350"/>
          <p14:tracePt t="70285" x="3975100" y="3956050"/>
          <p14:tracePt t="70300" x="3994150" y="3962400"/>
          <p14:tracePt t="70317" x="4025900" y="3962400"/>
          <p14:tracePt t="70334" x="4064000" y="3962400"/>
          <p14:tracePt t="70349" x="4076700" y="3962400"/>
          <p14:tracePt t="70366" x="4095750" y="3962400"/>
          <p14:tracePt t="70384" x="4114800" y="3962400"/>
          <p14:tracePt t="70401" x="4133850" y="3962400"/>
          <p14:tracePt t="70416" x="4165600" y="3962400"/>
          <p14:tracePt t="70433" x="4184650" y="3962400"/>
          <p14:tracePt t="70449" x="4203700" y="3962400"/>
          <p14:tracePt t="70469" x="4254500" y="3956050"/>
          <p14:tracePt t="70485" x="4260850" y="3949700"/>
          <p14:tracePt t="70500" x="4279900" y="3943350"/>
          <p14:tracePt t="70517" x="4305300" y="3924300"/>
          <p14:tracePt t="70533" x="4311650" y="3924300"/>
          <p14:tracePt t="70551" x="4324350" y="3911600"/>
          <p14:tracePt t="70559" x="4330700" y="3905250"/>
          <p14:tracePt t="70570" x="4343400" y="3905250"/>
          <p14:tracePt t="70584" x="4349750" y="3892550"/>
          <p14:tracePt t="70600" x="4368800" y="3886200"/>
          <p14:tracePt t="70617" x="4381500" y="3879850"/>
          <p14:tracePt t="70634" x="4387850" y="3873500"/>
          <p14:tracePt t="70649" x="4387850" y="3860800"/>
          <p14:tracePt t="70668" x="4387850" y="3854450"/>
          <p14:tracePt t="70684" x="4387850" y="3841750"/>
          <p14:tracePt t="70701" x="4387850" y="3829050"/>
          <p14:tracePt t="70716" x="4368800" y="3810000"/>
          <p14:tracePt t="70734" x="4337050" y="3784600"/>
          <p14:tracePt t="70751" x="4279900" y="3752850"/>
          <p14:tracePt t="70766" x="4254500" y="3740150"/>
          <p14:tracePt t="70783" x="4222750" y="3721100"/>
          <p14:tracePt t="70800" x="4203700" y="3708400"/>
          <p14:tracePt t="70818" x="4197350" y="3702050"/>
          <p14:tracePt t="70833" x="4184650" y="3702050"/>
          <p14:tracePt t="70849" x="4146550" y="3689350"/>
          <p14:tracePt t="70868" x="4121150" y="3683000"/>
          <p14:tracePt t="70884" x="4076700" y="3683000"/>
          <p14:tracePt t="70901" x="4032250" y="3683000"/>
          <p14:tracePt t="70916" x="4000500" y="3683000"/>
          <p14:tracePt t="70934" x="3981450" y="3683000"/>
          <p14:tracePt t="70957" x="3975100" y="3683000"/>
          <p14:tracePt t="70967" x="3962400" y="3683000"/>
          <p14:tracePt t="70983" x="3930650" y="3689350"/>
          <p14:tracePt t="71001" x="3905250" y="3695700"/>
          <p14:tracePt t="71017" x="3873500" y="3702050"/>
          <p14:tracePt t="71034" x="3848100" y="3702050"/>
          <p14:tracePt t="71050" x="3829050" y="3708400"/>
          <p14:tracePt t="71067" x="3771900" y="3714750"/>
          <p14:tracePt t="71084" x="3727450" y="3721100"/>
          <p14:tracePt t="71101" x="3702050" y="3721100"/>
          <p14:tracePt t="71117" x="3683000" y="3733800"/>
          <p14:tracePt t="71133" x="3663950" y="3740150"/>
          <p14:tracePt t="71149" x="3657600" y="3746500"/>
          <p14:tracePt t="71168" x="3651250" y="3752850"/>
          <p14:tracePt t="71184" x="3644900" y="3759200"/>
          <p14:tracePt t="71200" x="3632200" y="3771900"/>
          <p14:tracePt t="71217" x="3619500" y="3790950"/>
          <p14:tracePt t="71233" x="3606800" y="3829050"/>
          <p14:tracePt t="71249" x="3606800" y="3841750"/>
          <p14:tracePt t="71266" x="3606800" y="3867150"/>
          <p14:tracePt t="71284" x="3606800" y="3886200"/>
          <p14:tracePt t="71289" x="3613150" y="3898900"/>
          <p14:tracePt t="71301" x="3625850" y="3905250"/>
          <p14:tracePt t="71318" x="3670300" y="3943350"/>
          <p14:tracePt t="71333" x="3689350" y="3949700"/>
          <p14:tracePt t="71349" x="3708400" y="3968750"/>
          <p14:tracePt t="71367" x="3740150" y="3987800"/>
          <p14:tracePt t="71384" x="3771900" y="3994150"/>
          <p14:tracePt t="71400" x="3810000" y="4006850"/>
          <p14:tracePt t="71417" x="3835400" y="4006850"/>
          <p14:tracePt t="71433" x="3848100" y="4006850"/>
          <p14:tracePt t="71450" x="3854450" y="4013200"/>
          <p14:tracePt t="71469" x="3886200" y="4013200"/>
          <p14:tracePt t="71485" x="3905250" y="4025900"/>
          <p14:tracePt t="71501" x="3924300" y="4025900"/>
          <p14:tracePt t="71516" x="3962400" y="4025900"/>
          <p14:tracePt t="71534" x="4013200" y="4025900"/>
          <p14:tracePt t="71551" x="4064000" y="4019550"/>
          <p14:tracePt t="71559" x="4095750" y="4013200"/>
          <p14:tracePt t="71566" x="4114800" y="4000500"/>
          <p14:tracePt t="71582" x="4146550" y="3994150"/>
          <p14:tracePt t="71599" x="4159250" y="3994150"/>
          <p14:tracePt t="71618" x="4165600" y="3987800"/>
          <p14:tracePt t="71634" x="4184650" y="3981450"/>
          <p14:tracePt t="71650" x="4191000" y="3981450"/>
          <p14:tracePt t="71666" x="4203700" y="3975100"/>
          <p14:tracePt t="71683" x="4216400" y="3968750"/>
          <p14:tracePt t="71727" x="4216400" y="3962400"/>
          <p14:tracePt t="71744" x="4222750" y="3956050"/>
          <p14:tracePt t="73695" x="4210050" y="3956050"/>
          <p14:tracePt t="73703" x="4178300" y="3956050"/>
          <p14:tracePt t="73717" x="4140200" y="3956050"/>
          <p14:tracePt t="73733" x="3987800" y="3943350"/>
          <p14:tracePt t="73750" x="3937000" y="3930650"/>
          <p14:tracePt t="73766" x="3930650" y="3930650"/>
          <p14:tracePt t="73799" x="3924300" y="3930650"/>
          <p14:tracePt t="73816" x="3911600" y="3930650"/>
          <p14:tracePt t="73832" x="3898900" y="3930650"/>
          <p14:tracePt t="73849" x="3867150" y="3930650"/>
          <p14:tracePt t="73866" x="3778250" y="3930650"/>
          <p14:tracePt t="73882" x="3625850" y="3930650"/>
          <p14:tracePt t="73899" x="3460750" y="3930650"/>
          <p14:tracePt t="73916" x="3314700" y="3930650"/>
          <p14:tracePt t="73932" x="3308350" y="3930650"/>
          <p14:tracePt t="73996" x="3295650" y="3930650"/>
          <p14:tracePt t="74006" x="3289300" y="3930650"/>
          <p14:tracePt t="74012" x="3276600" y="3930650"/>
          <p14:tracePt t="74028" x="3270250" y="3930650"/>
          <p14:tracePt t="74174" x="3257550" y="3930650"/>
          <p14:tracePt t="74182" x="3251200" y="3930650"/>
          <p14:tracePt t="74199" x="3232150" y="3930650"/>
          <p14:tracePt t="74216" x="3155950" y="3930650"/>
          <p14:tracePt t="74232" x="3086100" y="3930650"/>
          <p14:tracePt t="74249" x="3073400" y="3930650"/>
          <p14:tracePt t="75742" x="3073400" y="3943350"/>
          <p14:tracePt t="75765" x="3073400" y="3949700"/>
          <p14:tracePt t="75836" x="3079750" y="3949700"/>
          <p14:tracePt t="75861" x="3086100" y="3949700"/>
          <p14:tracePt t="75869" x="3092450" y="3949700"/>
          <p14:tracePt t="75882" x="3105150" y="3949700"/>
          <p14:tracePt t="75899" x="3143250" y="3956050"/>
          <p14:tracePt t="75916" x="3149600" y="3962400"/>
          <p14:tracePt t="75932" x="3155950" y="3962400"/>
          <p14:tracePt t="75980" x="3155950" y="3968750"/>
          <p14:tracePt t="76005" x="3155950" y="3975100"/>
          <p14:tracePt t="76022" x="3155950" y="3981450"/>
          <p14:tracePt t="76230" x="3155950" y="3987800"/>
          <p14:tracePt t="76240" x="3143250" y="3987800"/>
          <p14:tracePt t="76249" x="3105150" y="3987800"/>
          <p14:tracePt t="76266" x="3028950" y="3987800"/>
          <p14:tracePt t="76282" x="2901950" y="3987800"/>
          <p14:tracePt t="76299" x="2819400" y="3987800"/>
          <p14:tracePt t="76315" x="2787650" y="3981450"/>
          <p14:tracePt t="76332" x="2743200" y="3968750"/>
          <p14:tracePt t="76349" x="2724150" y="3962400"/>
          <p14:tracePt t="76365" x="2698750" y="3956050"/>
          <p14:tracePt t="76382" x="2660650" y="3956050"/>
          <p14:tracePt t="76399" x="2628900" y="3949700"/>
          <p14:tracePt t="76415" x="2590800" y="3949700"/>
          <p14:tracePt t="76432" x="2578100" y="3949700"/>
          <p14:tracePt t="76449" x="2559050" y="3949700"/>
          <p14:tracePt t="76465" x="2533650" y="3949700"/>
          <p14:tracePt t="76482" x="2514600" y="3949700"/>
          <p14:tracePt t="76499" x="2495550" y="3949700"/>
          <p14:tracePt t="76515" x="2476500" y="3949700"/>
          <p14:tracePt t="76532" x="2451100" y="3943350"/>
          <p14:tracePt t="76549" x="2438400" y="3943350"/>
          <p14:tracePt t="76565" x="2419350" y="3937000"/>
          <p14:tracePt t="76582" x="2406650" y="3937000"/>
          <p14:tracePt t="76599" x="2393950" y="3937000"/>
          <p14:tracePt t="76693" x="2381250" y="3937000"/>
          <p14:tracePt t="76701" x="2374900" y="3937000"/>
          <p14:tracePt t="76709" x="2368550" y="3937000"/>
          <p14:tracePt t="76862" x="2349500" y="3937000"/>
          <p14:tracePt t="76870" x="2349500" y="3943350"/>
          <p14:tracePt t="76883" x="2343150" y="3975100"/>
          <p14:tracePt t="76899" x="2336800" y="4051300"/>
          <p14:tracePt t="76916" x="2336800" y="4076700"/>
          <p14:tracePt t="76932" x="2336800" y="4140200"/>
          <p14:tracePt t="76956" x="2336800" y="4171950"/>
          <p14:tracePt t="76965" x="2336800" y="4184650"/>
          <p14:tracePt t="76982" x="2336800" y="4191000"/>
          <p14:tracePt t="76999" x="2336800" y="4203700"/>
          <p14:tracePt t="77015" x="2336800" y="4210050"/>
          <p14:tracePt t="77032" x="2336800" y="4222750"/>
          <p14:tracePt t="77151" x="2336800" y="4229100"/>
          <p14:tracePt t="77197" x="2368550" y="4235450"/>
          <p14:tracePt t="77204" x="2413000" y="4235450"/>
          <p14:tracePt t="77215" x="2444750" y="4229100"/>
          <p14:tracePt t="77232" x="2489200" y="4222750"/>
          <p14:tracePt t="77249" x="2520950" y="4222750"/>
          <p14:tracePt t="77265" x="2565400" y="4222750"/>
          <p14:tracePt t="77282" x="2622550" y="4222750"/>
          <p14:tracePt t="77299" x="2673350" y="4222750"/>
          <p14:tracePt t="77315" x="2730500" y="4222750"/>
          <p14:tracePt t="77332" x="2851150" y="4222750"/>
          <p14:tracePt t="77349" x="2921000" y="4222750"/>
          <p14:tracePt t="77365" x="2946400" y="4222750"/>
          <p14:tracePt t="77382" x="2952750" y="4222750"/>
          <p14:tracePt t="77399" x="2959100" y="4229100"/>
          <p14:tracePt t="77415" x="2965450" y="4235450"/>
          <p14:tracePt t="77432" x="2984500" y="4241800"/>
          <p14:tracePt t="77449" x="3035300" y="4254500"/>
          <p14:tracePt t="77465" x="3117850" y="4260850"/>
          <p14:tracePt t="77482" x="3187700" y="4273550"/>
          <p14:tracePt t="77498" x="3206750" y="4273550"/>
          <p14:tracePt t="77516" x="3219450" y="4273550"/>
          <p14:tracePt t="77532" x="3232150" y="4279900"/>
          <p14:tracePt t="77549" x="3251200" y="4279900"/>
          <p14:tracePt t="77565" x="3282950" y="4279900"/>
          <p14:tracePt t="77582" x="3308350" y="4279900"/>
          <p14:tracePt t="77599" x="3340100" y="4279900"/>
          <p14:tracePt t="77615" x="3346450" y="4279900"/>
          <p14:tracePt t="79557" x="3314700" y="4273550"/>
          <p14:tracePt t="79566" x="3270250" y="4241800"/>
          <p14:tracePt t="79574" x="3219450" y="4210050"/>
          <p14:tracePt t="79582" x="3194050" y="4178300"/>
          <p14:tracePt t="79598" x="3143250" y="4102100"/>
          <p14:tracePt t="79615" x="3105150" y="4057650"/>
          <p14:tracePt t="79632" x="3079750" y="4032250"/>
          <p14:tracePt t="79648" x="3073400" y="4025900"/>
          <p14:tracePt t="79665" x="3067050" y="4025900"/>
          <p14:tracePt t="79682" x="3067050" y="4019550"/>
          <p14:tracePt t="79698" x="3067050" y="4013200"/>
          <p14:tracePt t="79732" x="3073400" y="4006850"/>
          <p14:tracePt t="79748" x="3124200" y="4025900"/>
          <p14:tracePt t="79765" x="3175000" y="4070350"/>
          <p14:tracePt t="79782" x="3219450" y="4114800"/>
          <p14:tracePt t="79798" x="3244850" y="4127500"/>
          <p14:tracePt t="79855" x="3251200" y="4127500"/>
          <p14:tracePt t="79860" x="3270250" y="4140200"/>
          <p14:tracePt t="79870" x="3340100" y="4159250"/>
          <p14:tracePt t="79882" x="3390900" y="4159250"/>
          <p14:tracePt t="79898" x="3473450" y="4171950"/>
          <p14:tracePt t="79915" x="3486150" y="4171950"/>
          <p14:tracePt t="80078" x="3511550" y="4184650"/>
          <p14:tracePt t="80089" x="3543300" y="4184650"/>
          <p14:tracePt t="80092" x="3587750" y="4197350"/>
          <p14:tracePt t="80115" x="3670300" y="4222750"/>
          <p14:tracePt t="80132" x="3841750" y="4273550"/>
          <p14:tracePt t="80148" x="3956050" y="4292600"/>
          <p14:tracePt t="80165" x="3981450" y="4298950"/>
          <p14:tracePt t="80244" x="4000500" y="4298950"/>
          <p14:tracePt t="80254" x="4013200" y="4298950"/>
          <p14:tracePt t="80260" x="4038600" y="4298950"/>
          <p14:tracePt t="80271" x="4051300" y="4305300"/>
          <p14:tracePt t="80286" x="4057650" y="4311650"/>
          <p14:tracePt t="80300" x="4032250" y="4318000"/>
          <p14:tracePt t="80316" x="3930650" y="4318000"/>
          <p14:tracePt t="80332" x="3530600" y="4318000"/>
          <p14:tracePt t="80348" x="3352800" y="4318000"/>
          <p14:tracePt t="80365" x="3333750" y="4318000"/>
          <p14:tracePt t="80486" x="3340100" y="4318000"/>
          <p14:tracePt t="80503" x="3340100" y="4311650"/>
          <p14:tracePt t="80524" x="3340100" y="4305300"/>
          <p14:tracePt t="80541" x="3340100" y="4292600"/>
          <p14:tracePt t="80549" x="3333750" y="4292600"/>
          <p14:tracePt t="80565" x="3282950" y="4279900"/>
          <p14:tracePt t="80582" x="3187700" y="4254500"/>
          <p14:tracePt t="80598" x="3117850" y="4235450"/>
          <p14:tracePt t="80632" x="3117850" y="4229100"/>
          <p14:tracePt t="80648" x="3136900" y="4229100"/>
          <p14:tracePt t="80665" x="3155950" y="4229100"/>
          <p14:tracePt t="80682" x="3162300" y="4229100"/>
          <p14:tracePt t="80699" x="3175000" y="4222750"/>
          <p14:tracePt t="80701" x="3187700" y="4222750"/>
          <p14:tracePt t="80715" x="3200400" y="4222750"/>
          <p14:tracePt t="80732" x="3225800" y="4210050"/>
          <p14:tracePt t="80748" x="3263900" y="4191000"/>
          <p14:tracePt t="80765" x="3276600" y="4178300"/>
          <p14:tracePt t="80782" x="3289300" y="4159250"/>
          <p14:tracePt t="80798" x="3295650" y="4133850"/>
          <p14:tracePt t="80815" x="3302000" y="4102100"/>
          <p14:tracePt t="80832" x="3302000" y="4076700"/>
          <p14:tracePt t="80848" x="3302000" y="4064000"/>
          <p14:tracePt t="80865" x="3295650" y="4051300"/>
          <p14:tracePt t="80882" x="3289300" y="4044950"/>
          <p14:tracePt t="80898" x="3251200" y="4032250"/>
          <p14:tracePt t="80900" x="3232150" y="4025900"/>
          <p14:tracePt t="80915" x="3219450" y="4025900"/>
          <p14:tracePt t="80932" x="3181350" y="4013200"/>
          <p14:tracePt t="80948" x="3130550" y="4006850"/>
          <p14:tracePt t="80965" x="3073400" y="4006850"/>
          <p14:tracePt t="80982" x="2984500" y="4006850"/>
          <p14:tracePt t="80998" x="2921000" y="4006850"/>
          <p14:tracePt t="81015" x="2838450" y="4006850"/>
          <p14:tracePt t="81032" x="2794000" y="4006850"/>
          <p14:tracePt t="81048" x="2774950" y="4006850"/>
          <p14:tracePt t="81065" x="2749550" y="4006850"/>
          <p14:tracePt t="81082" x="2724150" y="4006850"/>
          <p14:tracePt t="81098" x="2698750" y="4006850"/>
          <p14:tracePt t="81115" x="2654300" y="4006850"/>
          <p14:tracePt t="81132" x="2628900" y="4006850"/>
          <p14:tracePt t="81148" x="2616200" y="4006850"/>
          <p14:tracePt t="81165" x="2590800" y="4006850"/>
          <p14:tracePt t="81182" x="2540000" y="4038600"/>
          <p14:tracePt t="81198" x="2501900" y="4051300"/>
          <p14:tracePt t="81215" x="2482850" y="4064000"/>
          <p14:tracePt t="81232" x="2470150" y="4076700"/>
          <p14:tracePt t="81248" x="2470150" y="4095750"/>
          <p14:tracePt t="81265" x="2463800" y="4102100"/>
          <p14:tracePt t="81282" x="2451100" y="4108450"/>
          <p14:tracePt t="81298" x="2451100" y="4121150"/>
          <p14:tracePt t="81315" x="2451100" y="4133850"/>
          <p14:tracePt t="81316" x="2451100" y="4140200"/>
          <p14:tracePt t="81332" x="2457450" y="4165600"/>
          <p14:tracePt t="81348" x="2514600" y="4203700"/>
          <p14:tracePt t="81365" x="2546350" y="4229100"/>
          <p14:tracePt t="81382" x="2597150" y="4248150"/>
          <p14:tracePt t="81398" x="2647950" y="4260850"/>
          <p14:tracePt t="81415" x="2698750" y="4279900"/>
          <p14:tracePt t="81432" x="2743200" y="4286250"/>
          <p14:tracePt t="81448" x="2774950" y="4286250"/>
          <p14:tracePt t="81465" x="2781300" y="4286250"/>
          <p14:tracePt t="81482" x="2794000" y="4292600"/>
          <p14:tracePt t="81498" x="2825750" y="4292600"/>
          <p14:tracePt t="81515" x="2882900" y="4292600"/>
          <p14:tracePt t="81532" x="3028950" y="4286250"/>
          <p14:tracePt t="81548" x="3092450" y="4273550"/>
          <p14:tracePt t="81565" x="3124200" y="4267200"/>
          <p14:tracePt t="81582" x="3143250" y="4267200"/>
          <p14:tracePt t="81598" x="3149600" y="4260850"/>
          <p14:tracePt t="81615" x="3149600" y="4248150"/>
          <p14:tracePt t="81632" x="3149600" y="4222750"/>
          <p14:tracePt t="81648" x="3162300" y="4184650"/>
          <p14:tracePt t="81665" x="3162300" y="4152900"/>
          <p14:tracePt t="81682" x="3162300" y="4133850"/>
          <p14:tracePt t="81698" x="3162300" y="4121150"/>
          <p14:tracePt t="81715" x="3162300" y="4108450"/>
          <p14:tracePt t="81717" x="3162300" y="4095750"/>
          <p14:tracePt t="81732" x="3086100" y="4083050"/>
          <p14:tracePt t="81748" x="2971800" y="4051300"/>
          <p14:tracePt t="81765" x="2844800" y="4013200"/>
          <p14:tracePt t="81782" x="2768600" y="3987800"/>
          <p14:tracePt t="81798" x="2736850" y="3975100"/>
          <p14:tracePt t="81815" x="2730500" y="3975100"/>
          <p14:tracePt t="81832" x="2724150" y="3975100"/>
          <p14:tracePt t="81848" x="2705100" y="3975100"/>
          <p14:tracePt t="81865" x="2654300" y="3987800"/>
          <p14:tracePt t="81882" x="2578100" y="4019550"/>
          <p14:tracePt t="81898" x="2533650" y="4038600"/>
          <p14:tracePt t="81915" x="2508250" y="4051300"/>
          <p14:tracePt t="81932" x="2495550" y="4057650"/>
          <p14:tracePt t="81948" x="2495550" y="4070350"/>
          <p14:tracePt t="81965" x="2495550" y="4083050"/>
          <p14:tracePt t="81982" x="2495550" y="4102100"/>
          <p14:tracePt t="81998" x="2495550" y="4114800"/>
          <p14:tracePt t="82015" x="2495550" y="4121150"/>
          <p14:tracePt t="82054" x="2495550" y="4127500"/>
          <p14:tracePt t="82076" x="2489200" y="4133850"/>
          <p14:tracePt t="82086" x="2470150" y="4133850"/>
          <p14:tracePt t="82092" x="2451100" y="4133850"/>
          <p14:tracePt t="82100" x="2432050" y="4133850"/>
          <p14:tracePt t="82115" x="2400300" y="4140200"/>
          <p14:tracePt t="82132" x="2317750" y="4146550"/>
          <p14:tracePt t="82148" x="2311400" y="4159250"/>
          <p14:tracePt t="82838" x="2317750" y="4159250"/>
          <p14:tracePt t="82845" x="2324100" y="4159250"/>
          <p14:tracePt t="82856" x="2330450" y="4159250"/>
          <p14:tracePt t="82865" x="2336800" y="4159250"/>
          <p14:tracePt t="82902" x="2343150" y="4159250"/>
          <p14:tracePt t="82908" x="2349500" y="4159250"/>
          <p14:tracePt t="82916" x="2355850" y="4159250"/>
          <p14:tracePt t="82932" x="2362200" y="4159250"/>
          <p14:tracePt t="83004" x="2368550" y="4159250"/>
          <p14:tracePt t="83021" x="2387600" y="4159250"/>
          <p14:tracePt t="83028" x="2413000" y="4159250"/>
          <p14:tracePt t="83038" x="2425700" y="4159250"/>
          <p14:tracePt t="83048" x="2444750" y="4159250"/>
          <p14:tracePt t="83065" x="2470150" y="4159250"/>
          <p14:tracePt t="83081" x="2508250" y="4159250"/>
          <p14:tracePt t="83098" x="2552700" y="4159250"/>
          <p14:tracePt t="83115" x="2622550" y="4165600"/>
          <p14:tracePt t="83131" x="2692400" y="4171950"/>
          <p14:tracePt t="83148" x="2774950" y="4184650"/>
          <p14:tracePt t="83165" x="2832100" y="4191000"/>
          <p14:tracePt t="83182" x="2870200" y="4197350"/>
          <p14:tracePt t="83198" x="2882900" y="4197350"/>
          <p14:tracePt t="83215" x="2889250" y="4197350"/>
          <p14:tracePt t="83232" x="2908300" y="4210050"/>
          <p14:tracePt t="83248" x="2946400" y="4216400"/>
          <p14:tracePt t="83265" x="2978150" y="4216400"/>
          <p14:tracePt t="83281" x="3003550" y="4222750"/>
          <p14:tracePt t="83298" x="3022600" y="4222750"/>
          <p14:tracePt t="83315" x="3041650" y="4229100"/>
          <p14:tracePt t="83331" x="3067050" y="4235450"/>
          <p14:tracePt t="83348" x="3086100" y="4241800"/>
          <p14:tracePt t="83365" x="3111500" y="4241800"/>
          <p14:tracePt t="83381" x="3124200" y="4241800"/>
          <p14:tracePt t="83398" x="3130550" y="4241800"/>
          <p14:tracePt t="83415" x="3136900" y="4241800"/>
          <p14:tracePt t="83431" x="3162300" y="4241800"/>
          <p14:tracePt t="83448" x="3181350" y="4241800"/>
          <p14:tracePt t="83465" x="3187700" y="4241800"/>
          <p14:tracePt t="83481" x="3194050" y="4241800"/>
          <p14:tracePt t="83498" x="3206750" y="4235450"/>
          <p14:tracePt t="84262" x="3213100" y="4229100"/>
          <p14:tracePt t="84268" x="3219450" y="4216400"/>
          <p14:tracePt t="84282" x="3219450" y="4210050"/>
          <p14:tracePt t="84298" x="3225800" y="4203700"/>
          <p14:tracePt t="84315" x="3257550" y="4184650"/>
          <p14:tracePt t="84332" x="3263900" y="4184650"/>
          <p14:tracePt t="84348" x="3282950" y="4171950"/>
          <p14:tracePt t="84365" x="3302000" y="4165600"/>
          <p14:tracePt t="84381" x="3314700" y="4159250"/>
          <p14:tracePt t="84398" x="3327400" y="4159250"/>
          <p14:tracePt t="84415" x="3346450" y="4159250"/>
          <p14:tracePt t="84431" x="3365500" y="4152900"/>
          <p14:tracePt t="84448" x="3378200" y="4152900"/>
          <p14:tracePt t="84465" x="3397250" y="4152900"/>
          <p14:tracePt t="84481" x="3403600" y="4152900"/>
          <p14:tracePt t="84498" x="3409950" y="4152900"/>
          <p14:tracePt t="84531" x="3429000" y="4152900"/>
          <p14:tracePt t="84548" x="3498850" y="4152900"/>
          <p14:tracePt t="84565" x="3600450" y="4152900"/>
          <p14:tracePt t="84581" x="3702050" y="4159250"/>
          <p14:tracePt t="84598" x="3752850" y="4165600"/>
          <p14:tracePt t="84637" x="3759200" y="4165600"/>
          <p14:tracePt t="84648" x="3759200" y="4171950"/>
          <p14:tracePt t="84665" x="3759200" y="4178300"/>
          <p14:tracePt t="84681" x="3752850" y="4178300"/>
          <p14:tracePt t="84856" x="3752850" y="4184650"/>
          <p14:tracePt t="84873" x="3765550" y="4184650"/>
          <p14:tracePt t="84878" x="3771900" y="4184650"/>
          <p14:tracePt t="84884" x="3778250" y="4184650"/>
          <p14:tracePt t="84924" x="3790950" y="4191000"/>
          <p14:tracePt t="84932" x="3797300" y="4191000"/>
          <p14:tracePt t="84953" x="3905250" y="4191000"/>
          <p14:tracePt t="84965" x="4032250" y="4216400"/>
          <p14:tracePt t="84981" x="4140200" y="4235450"/>
          <p14:tracePt t="84998" x="4171950" y="4241800"/>
          <p14:tracePt t="85031" x="4178300" y="4241800"/>
          <p14:tracePt t="85048" x="4184650" y="4241800"/>
          <p14:tracePt t="85065" x="4203700" y="4241800"/>
          <p14:tracePt t="85081" x="4229100" y="4241800"/>
          <p14:tracePt t="85098" x="4254500" y="4241800"/>
          <p14:tracePt t="85115" x="4330700" y="4235450"/>
          <p14:tracePt t="85131" x="4356100" y="4229100"/>
          <p14:tracePt t="85148" x="4381500" y="4222750"/>
          <p14:tracePt t="85165" x="4387850" y="4210050"/>
          <p14:tracePt t="85188" x="4387850" y="4197350"/>
          <p14:tracePt t="85198" x="4400550" y="4184650"/>
          <p14:tracePt t="85215" x="4406900" y="4178300"/>
          <p14:tracePt t="85231" x="4425950" y="4165600"/>
          <p14:tracePt t="85248" x="4432300" y="4159250"/>
          <p14:tracePt t="85265" x="4445000" y="4159250"/>
          <p14:tracePt t="85281" x="4451350" y="4146550"/>
          <p14:tracePt t="85298" x="4489450" y="4140200"/>
          <p14:tracePt t="85317" x="4546600" y="4140200"/>
          <p14:tracePt t="85333" x="4584700" y="4140200"/>
          <p14:tracePt t="85349" x="4591050" y="4133850"/>
          <p14:tracePt t="85365" x="4591050" y="4127500"/>
          <p14:tracePt t="85381" x="4591050" y="4102100"/>
          <p14:tracePt t="85398" x="4565650" y="4076700"/>
          <p14:tracePt t="85414" x="4559300" y="4064000"/>
          <p14:tracePt t="85431" x="4546600" y="4057650"/>
          <p14:tracePt t="85448" x="4527550" y="4051300"/>
          <p14:tracePt t="85465" x="4489450" y="4038600"/>
          <p14:tracePt t="85481" x="4400550" y="4025900"/>
          <p14:tracePt t="85498" x="4273550" y="4013200"/>
          <p14:tracePt t="85515" x="4184650" y="4000500"/>
          <p14:tracePt t="85531" x="4121150" y="3987800"/>
          <p14:tracePt t="85565" x="4102100" y="3987800"/>
          <p14:tracePt t="85581" x="4083050" y="3987800"/>
          <p14:tracePt t="85598" x="4019550" y="3987800"/>
          <p14:tracePt t="85615" x="3943350" y="3994150"/>
          <p14:tracePt t="85631" x="3867150" y="4006850"/>
          <p14:tracePt t="85648" x="3835400" y="4006850"/>
          <p14:tracePt t="85692" x="3829050" y="4013200"/>
          <p14:tracePt t="85700" x="3829050" y="4019550"/>
          <p14:tracePt t="85715" x="3822700" y="4025900"/>
          <p14:tracePt t="85731" x="3810000" y="4044950"/>
          <p14:tracePt t="85748" x="3797300" y="4076700"/>
          <p14:tracePt t="85765" x="3797300" y="4108450"/>
          <p14:tracePt t="85781" x="3797300" y="4121150"/>
          <p14:tracePt t="85798" x="3797300" y="4140200"/>
          <p14:tracePt t="85815" x="3797300" y="4152900"/>
          <p14:tracePt t="85831" x="3848100" y="4184650"/>
          <p14:tracePt t="85848" x="3924300" y="4216400"/>
          <p14:tracePt t="85865" x="3987800" y="4241800"/>
          <p14:tracePt t="85881" x="4025900" y="4260850"/>
          <p14:tracePt t="85898" x="4044950" y="4273550"/>
          <p14:tracePt t="85900" x="4057650" y="4273550"/>
          <p14:tracePt t="85914" x="4064000" y="4273550"/>
          <p14:tracePt t="85931" x="4083050" y="4273550"/>
          <p14:tracePt t="85932" x="4095750" y="4273550"/>
          <p14:tracePt t="85948" x="4146550" y="4273550"/>
          <p14:tracePt t="85964" x="4210050" y="4273550"/>
          <p14:tracePt t="85981" x="4229100" y="4273550"/>
          <p14:tracePt t="85998" x="4248150" y="4273550"/>
          <p14:tracePt t="86015" x="4260850" y="4267200"/>
          <p14:tracePt t="86031" x="4292600" y="4260850"/>
          <p14:tracePt t="86039" x="4305300" y="4260850"/>
          <p14:tracePt t="86048" x="4324350" y="4260850"/>
          <p14:tracePt t="86065" x="4343400" y="4248150"/>
          <p14:tracePt t="86081" x="4356100" y="4229100"/>
          <p14:tracePt t="86098" x="4362450" y="4210050"/>
          <p14:tracePt t="86115" x="4368800" y="4178300"/>
          <p14:tracePt t="86131" x="4375150" y="4140200"/>
          <p14:tracePt t="86148" x="4381500" y="4121150"/>
          <p14:tracePt t="86164" x="4387850" y="4102100"/>
          <p14:tracePt t="86181" x="4394200" y="4095750"/>
          <p14:tracePt t="86198" x="4394200" y="4076700"/>
          <p14:tracePt t="86214" x="4394200" y="4064000"/>
          <p14:tracePt t="86231" x="4356100" y="4044950"/>
          <p14:tracePt t="86248" x="4330700" y="4032250"/>
          <p14:tracePt t="86264" x="4292600" y="4025900"/>
          <p14:tracePt t="86281" x="4260850" y="4013200"/>
          <p14:tracePt t="86298" x="4184650" y="4013200"/>
          <p14:tracePt t="86314" x="4083050" y="4013200"/>
          <p14:tracePt t="86331" x="3981450" y="4013200"/>
          <p14:tracePt t="86348" x="3898900" y="4019550"/>
          <p14:tracePt t="86364" x="3886200" y="4032250"/>
          <p14:tracePt t="86381" x="3879850" y="4038600"/>
          <p14:tracePt t="86398" x="3873500" y="4044950"/>
          <p14:tracePt t="86414" x="3867150" y="4076700"/>
          <p14:tracePt t="86431" x="3867150" y="4089400"/>
          <p14:tracePt t="86448" x="3892550" y="4114800"/>
          <p14:tracePt t="86464" x="3937000" y="4146550"/>
          <p14:tracePt t="86481" x="3968750" y="4171950"/>
          <p14:tracePt t="86498" x="4019550" y="4197350"/>
          <p14:tracePt t="86514" x="4070350" y="4210050"/>
          <p14:tracePt t="86531" x="4114800" y="4222750"/>
          <p14:tracePt t="86548" x="4203700" y="4229100"/>
          <p14:tracePt t="86564" x="4260850" y="4229100"/>
          <p14:tracePt t="86581" x="4337050" y="4229100"/>
          <p14:tracePt t="86598" x="4368800" y="4216400"/>
          <p14:tracePt t="86614" x="4381500" y="4210050"/>
          <p14:tracePt t="86631" x="4387850" y="4203700"/>
          <p14:tracePt t="86648" x="4400550" y="4191000"/>
          <p14:tracePt t="86664" x="4400550" y="4184650"/>
          <p14:tracePt t="87965" x="4400550" y="4178300"/>
          <p14:tracePt t="88006" x="4400550" y="4171950"/>
          <p14:tracePt t="88022" x="4400550" y="4165600"/>
          <p14:tracePt t="88044" x="4394200" y="4165600"/>
          <p14:tracePt t="88136" x="4349750" y="4165600"/>
          <p14:tracePt t="88143" x="4286250" y="4165600"/>
          <p14:tracePt t="88152" x="4248150" y="4165600"/>
          <p14:tracePt t="88156" x="4210050" y="4165600"/>
          <p14:tracePt t="88164" x="4159250" y="4152900"/>
          <p14:tracePt t="88181" x="4070350" y="4127500"/>
          <p14:tracePt t="88198" x="4013200" y="4102100"/>
          <p14:tracePt t="88214" x="3956050" y="4076700"/>
          <p14:tracePt t="88231" x="3886200" y="4051300"/>
          <p14:tracePt t="88248" x="3803650" y="4032250"/>
          <p14:tracePt t="88264" x="3721100" y="4006850"/>
          <p14:tracePt t="88281" x="3644900" y="3981450"/>
          <p14:tracePt t="88298" x="3587750" y="3956050"/>
          <p14:tracePt t="88314" x="3581400" y="3949700"/>
          <p14:tracePt t="88582" x="3562350" y="3937000"/>
          <p14:tracePt t="88590" x="3530600" y="3924300"/>
          <p14:tracePt t="88599" x="3479800" y="3905250"/>
          <p14:tracePt t="88614" x="3409950" y="3892550"/>
          <p14:tracePt t="88631" x="3371850" y="3886200"/>
          <p14:tracePt t="88648" x="3346450" y="3873500"/>
          <p14:tracePt t="88664" x="3333750" y="3867150"/>
          <p14:tracePt t="88681" x="3327400" y="3867150"/>
          <p14:tracePt t="88714" x="3314700" y="3860800"/>
          <p14:tracePt t="88731" x="3308350" y="3854450"/>
          <p14:tracePt t="89126" x="3302000" y="3854450"/>
          <p14:tracePt t="89136" x="3295650" y="3854450"/>
          <p14:tracePt t="89143" x="3289300" y="3854450"/>
          <p14:tracePt t="89149" x="3276600" y="3854450"/>
          <p14:tracePt t="89164" x="3225800" y="3886200"/>
          <p14:tracePt t="89181" x="3149600" y="3949700"/>
          <p14:tracePt t="89198" x="3060700" y="4013200"/>
          <p14:tracePt t="89214" x="2978150" y="4089400"/>
          <p14:tracePt t="89231" x="2889250" y="4152900"/>
          <p14:tracePt t="89247" x="2863850" y="4171950"/>
          <p14:tracePt t="89264" x="2857500" y="4178300"/>
          <p14:tracePt t="89281" x="2844800" y="4191000"/>
          <p14:tracePt t="89298" x="2838450" y="4203700"/>
          <p14:tracePt t="89314" x="2819400" y="4222750"/>
          <p14:tracePt t="89331" x="2794000" y="4241800"/>
          <p14:tracePt t="89348" x="2762250" y="4260850"/>
          <p14:tracePt t="89364" x="2755900" y="4267200"/>
          <p14:tracePt t="89381" x="2743200" y="4273550"/>
          <p14:tracePt t="89398" x="2743200" y="4279900"/>
          <p14:tracePt t="89414" x="2736850" y="4279900"/>
          <p14:tracePt t="89431" x="2730500" y="4286250"/>
          <p14:tracePt t="89470" x="2724150" y="4292600"/>
          <p14:tracePt t="89982" x="2724150" y="4305300"/>
          <p14:tracePt t="89988" x="2724150" y="4318000"/>
          <p14:tracePt t="89998" x="2724150" y="4330700"/>
          <p14:tracePt t="90014" x="2724150" y="4343400"/>
          <p14:tracePt t="90031" x="2724150" y="4368800"/>
          <p14:tracePt t="90048" x="2724150" y="4387850"/>
          <p14:tracePt t="90064" x="2724150" y="4406900"/>
          <p14:tracePt t="90081" x="2711450" y="4445000"/>
          <p14:tracePt t="90097" x="2711450" y="4470400"/>
          <p14:tracePt t="90114" x="2705100" y="4495800"/>
          <p14:tracePt t="90147" x="2705100" y="4521200"/>
          <p14:tracePt t="90164" x="2705100" y="4527550"/>
          <p14:tracePt t="90181" x="2705100" y="4546600"/>
          <p14:tracePt t="90197" x="2705100" y="4552950"/>
          <p14:tracePt t="90214" x="2705100" y="4559300"/>
          <p14:tracePt t="90558" x="2705100" y="4565650"/>
          <p14:tracePt t="90566" x="2705100" y="4572000"/>
          <p14:tracePt t="90574" x="2705100" y="4578350"/>
          <p14:tracePt t="90581" x="2705100" y="4591050"/>
          <p14:tracePt t="90597" x="2705100" y="4616450"/>
          <p14:tracePt t="90614" x="2698750" y="4641850"/>
          <p14:tracePt t="90631" x="2698750" y="4667250"/>
          <p14:tracePt t="90648" x="2698750" y="4692650"/>
          <p14:tracePt t="90664" x="2698750" y="4711700"/>
          <p14:tracePt t="90681" x="2698750" y="4730750"/>
          <p14:tracePt t="90714" x="2698750" y="4743450"/>
          <p14:tracePt t="91390" x="2705100" y="4743450"/>
          <p14:tracePt t="91399" x="2711450" y="4743450"/>
          <p14:tracePt t="91408" x="2724150" y="4743450"/>
          <p14:tracePt t="91421" x="2730500" y="4743450"/>
          <p14:tracePt t="91431" x="2743200" y="4743450"/>
          <p14:tracePt t="91447" x="2755900" y="4756150"/>
          <p14:tracePt t="91464" x="2762250" y="4756150"/>
          <p14:tracePt t="91503" x="2768600" y="4756150"/>
          <p14:tracePt t="91508" x="2787650" y="4756150"/>
          <p14:tracePt t="91517" x="2813050" y="4756150"/>
          <p14:tracePt t="91531" x="2857500" y="4775200"/>
          <p14:tracePt t="91547" x="2927350" y="4781550"/>
          <p14:tracePt t="91564" x="2997200" y="4787900"/>
          <p14:tracePt t="91581" x="3041650" y="4806950"/>
          <p14:tracePt t="91597" x="3079750" y="4813300"/>
          <p14:tracePt t="91614" x="3117850" y="4813300"/>
          <p14:tracePt t="91631" x="3162300" y="4813300"/>
          <p14:tracePt t="91647" x="3200400" y="4813300"/>
          <p14:tracePt t="91664" x="3232150" y="4813300"/>
          <p14:tracePt t="91681" x="3257550" y="4806950"/>
          <p14:tracePt t="91697" x="3276600" y="4800600"/>
          <p14:tracePt t="91714" x="3289300" y="4794250"/>
          <p14:tracePt t="91731" x="3295650" y="4781550"/>
          <p14:tracePt t="91747" x="3295650" y="4756150"/>
          <p14:tracePt t="91764" x="3295650" y="4749800"/>
          <p14:tracePt t="91781" x="3295650" y="4737100"/>
          <p14:tracePt t="91797" x="3295650" y="4724400"/>
          <p14:tracePt t="91816" x="3276600" y="4711700"/>
          <p14:tracePt t="91832" x="3244850" y="4699000"/>
          <p14:tracePt t="91848" x="3213100" y="4699000"/>
          <p14:tracePt t="91864" x="3187700" y="4699000"/>
          <p14:tracePt t="91881" x="3175000" y="4699000"/>
          <p14:tracePt t="91897" x="3168650" y="4699000"/>
          <p14:tracePt t="91931" x="3143250" y="4705350"/>
          <p14:tracePt t="91947" x="3130550" y="4718050"/>
          <p14:tracePt t="91964" x="3124200" y="4737100"/>
          <p14:tracePt t="91981" x="3124200" y="4743450"/>
          <p14:tracePt t="91997" x="3124200" y="4762500"/>
          <p14:tracePt t="92014" x="3130550" y="4781550"/>
          <p14:tracePt t="92031" x="3162300" y="4800600"/>
          <p14:tracePt t="92047" x="3181350" y="4806950"/>
          <p14:tracePt t="92064" x="3213100" y="4813300"/>
          <p14:tracePt t="92081" x="3238500" y="4813300"/>
          <p14:tracePt t="92097" x="3276600" y="4813300"/>
          <p14:tracePt t="92114" x="3295650" y="4813300"/>
          <p14:tracePt t="92131" x="3308350" y="4813300"/>
          <p14:tracePt t="94182" x="3327400" y="4806950"/>
          <p14:tracePt t="94190" x="3352800" y="4800600"/>
          <p14:tracePt t="94197" x="3384550" y="4794250"/>
          <p14:tracePt t="94214" x="3435350" y="4775200"/>
          <p14:tracePt t="94230" x="3473450" y="4756150"/>
          <p14:tracePt t="94247" x="3511550" y="4743450"/>
          <p14:tracePt t="94264" x="3524250" y="4730750"/>
          <p14:tracePt t="94280" x="3536950" y="4724400"/>
          <p14:tracePt t="94297" x="3556000" y="4718050"/>
          <p14:tracePt t="94314" x="3594100" y="4711700"/>
          <p14:tracePt t="94330" x="3644900" y="4711700"/>
          <p14:tracePt t="94347" x="3670300" y="4711700"/>
          <p14:tracePt t="94364" x="3676650" y="4711700"/>
          <p14:tracePt t="94397" x="3689350" y="4711700"/>
          <p14:tracePt t="94414" x="3689350" y="4705350"/>
          <p14:tracePt t="94430" x="3695700" y="4705350"/>
          <p14:tracePt t="94447" x="3702050" y="4705350"/>
          <p14:tracePt t="94464" x="3714750" y="4705350"/>
          <p14:tracePt t="94480" x="3727450" y="4699000"/>
          <p14:tracePt t="94497" x="3752850" y="4699000"/>
          <p14:tracePt t="94514" x="3759200" y="4699000"/>
          <p14:tracePt t="94530" x="3765550" y="4699000"/>
          <p14:tracePt t="94533" x="3771900" y="4699000"/>
          <p14:tracePt t="94547" x="3784600" y="4699000"/>
          <p14:tracePt t="94564" x="3841750" y="4699000"/>
          <p14:tracePt t="94580" x="3873500" y="4686300"/>
          <p14:tracePt t="94597" x="3898900" y="4686300"/>
          <p14:tracePt t="94614" x="3905250" y="4686300"/>
          <p14:tracePt t="94660" x="3911600" y="4679950"/>
          <p14:tracePt t="94687" x="3924300" y="4673600"/>
          <p14:tracePt t="94702" x="3930650" y="4673600"/>
          <p14:tracePt t="94716" x="3937000" y="4667250"/>
          <p14:tracePt t="94788" x="3937000" y="4660900"/>
          <p14:tracePt t="94798" x="3930650" y="4660900"/>
          <p14:tracePt t="94815" x="3924300" y="4660900"/>
          <p14:tracePt t="94831" x="3917950" y="4660900"/>
          <p14:tracePt t="94848" x="3911600" y="4660900"/>
          <p14:tracePt t="94864" x="3898900" y="4660900"/>
          <p14:tracePt t="94881" x="3892550" y="4660900"/>
          <p14:tracePt t="94897" x="3879850" y="4667250"/>
          <p14:tracePt t="94914" x="3867150" y="4673600"/>
          <p14:tracePt t="94918" x="3860800" y="4673600"/>
          <p14:tracePt t="94931" x="3854450" y="4686300"/>
          <p14:tracePt t="94948" x="3848100" y="4686300"/>
          <p14:tracePt t="94964" x="3835400" y="4692650"/>
          <p14:tracePt t="94981" x="3816350" y="4692650"/>
          <p14:tracePt t="94997" x="3803650" y="4705350"/>
          <p14:tracePt t="95014" x="3797300" y="4705350"/>
          <p14:tracePt t="95031" x="3790950" y="4711700"/>
          <p14:tracePt t="95047" x="3778250" y="4711700"/>
          <p14:tracePt t="95064" x="3771900" y="4718050"/>
          <p14:tracePt t="95081" x="3771900" y="4724400"/>
          <p14:tracePt t="95097" x="3759200" y="4724400"/>
          <p14:tracePt t="95134" x="3759200" y="4730750"/>
          <p14:tracePt t="95327" x="3765550" y="4730750"/>
          <p14:tracePt t="95337" x="3771900" y="4730750"/>
          <p14:tracePt t="95348" x="3778250" y="4730750"/>
          <p14:tracePt t="95364" x="3790950" y="4743450"/>
          <p14:tracePt t="95380" x="3797300" y="4743450"/>
          <p14:tracePt t="95397" x="3797300" y="4749800"/>
          <p14:tracePt t="95414" x="3816350" y="4762500"/>
          <p14:tracePt t="95430" x="3816350" y="4768850"/>
          <p14:tracePt t="95447" x="3822700" y="4787900"/>
          <p14:tracePt t="95464" x="3829050" y="4806950"/>
          <p14:tracePt t="95480" x="3841750" y="4819650"/>
          <p14:tracePt t="95497" x="3848100" y="4826000"/>
          <p14:tracePt t="95514" x="3854450" y="4826000"/>
          <p14:tracePt t="95531" x="3860800" y="4826000"/>
          <p14:tracePt t="96939" x="3867150" y="4826000"/>
          <p14:tracePt t="96945" x="3873500" y="4826000"/>
          <p14:tracePt t="96950" x="3879850" y="4826000"/>
          <p14:tracePt t="96963" x="3886200" y="4826000"/>
          <p14:tracePt t="96980" x="3911600" y="4826000"/>
          <p14:tracePt t="96997" x="3943350" y="4826000"/>
          <p14:tracePt t="97014" x="3962400" y="4826000"/>
          <p14:tracePt t="97030" x="3975100" y="4819650"/>
          <p14:tracePt t="97047" x="3981450" y="4819650"/>
          <p14:tracePt t="97064" x="4000500" y="4819650"/>
          <p14:tracePt t="97080" x="4013200" y="4819650"/>
          <p14:tracePt t="97097" x="4032250" y="4819650"/>
          <p14:tracePt t="97114" x="4095750" y="4819650"/>
          <p14:tracePt t="97130" x="4159250" y="4819650"/>
          <p14:tracePt t="97147" x="4178300" y="4819650"/>
          <p14:tracePt t="97260" x="4184650" y="4819650"/>
          <p14:tracePt t="97270" x="4191000" y="4819650"/>
          <p14:tracePt t="97276" x="4197350" y="4819650"/>
          <p14:tracePt t="97287" x="4210050" y="4819650"/>
          <p14:tracePt t="97302" x="4216400" y="4819650"/>
          <p14:tracePt t="97321" x="4229100" y="4819650"/>
          <p14:tracePt t="97330" x="4235450" y="4819650"/>
          <p14:tracePt t="97347" x="4241800" y="4819650"/>
          <p14:tracePt t="97363" x="4260850" y="4819650"/>
          <p14:tracePt t="97380" x="4267200" y="4819650"/>
          <p14:tracePt t="97397" x="4292600" y="4819650"/>
          <p14:tracePt t="97414" x="4318000" y="4819650"/>
          <p14:tracePt t="97430" x="4419600" y="4832350"/>
          <p14:tracePt t="97447" x="4552950" y="4845050"/>
          <p14:tracePt t="97464" x="4673600" y="4864100"/>
          <p14:tracePt t="97480" x="4730750" y="4870450"/>
          <p14:tracePt t="97497" x="4743450" y="4870450"/>
          <p14:tracePt t="97513" x="4749800" y="4870450"/>
          <p14:tracePt t="97547" x="4756150" y="4870450"/>
          <p14:tracePt t="97563" x="4775200" y="4870450"/>
          <p14:tracePt t="97580" x="4806950" y="4870450"/>
          <p14:tracePt t="97597" x="4819650" y="4864100"/>
          <p14:tracePt t="97660" x="4832350" y="4864100"/>
          <p14:tracePt t="97670" x="4845050" y="4857750"/>
          <p14:tracePt t="97676" x="4857750" y="4851400"/>
          <p14:tracePt t="97693" x="4870450" y="4851400"/>
          <p14:tracePt t="97701" x="4870450" y="4845050"/>
          <p14:tracePt t="97718" x="4876800" y="4845050"/>
          <p14:tracePt t="97731" x="4883150" y="4845050"/>
          <p14:tracePt t="97747" x="4895850" y="4838700"/>
          <p14:tracePt t="97763" x="4908550" y="4838700"/>
          <p14:tracePt t="97780" x="4933950" y="4838700"/>
          <p14:tracePt t="97797" x="4940300" y="4832350"/>
          <p14:tracePt t="97813" x="4953000" y="4832350"/>
          <p14:tracePt t="97830" x="4965700" y="4832350"/>
          <p14:tracePt t="97847" x="4984750" y="4832350"/>
          <p14:tracePt t="97863" x="5022850" y="4832350"/>
          <p14:tracePt t="97880" x="5048250" y="4832350"/>
          <p14:tracePt t="97897" x="5080000" y="4832350"/>
          <p14:tracePt t="97913" x="5099050" y="4826000"/>
          <p14:tracePt t="97947" x="5111750" y="4826000"/>
          <p14:tracePt t="97963" x="5124450" y="4819650"/>
          <p14:tracePt t="97980" x="5130800" y="4806950"/>
          <p14:tracePt t="97997" x="5137150" y="4775200"/>
          <p14:tracePt t="98013" x="5137150" y="4743450"/>
          <p14:tracePt t="98030" x="5137150" y="4730750"/>
          <p14:tracePt t="98047" x="5130800" y="4711700"/>
          <p14:tracePt t="98063" x="5130800" y="4705350"/>
          <p14:tracePt t="98080" x="5118100" y="4699000"/>
          <p14:tracePt t="98097" x="5118100" y="4692650"/>
          <p14:tracePt t="98113" x="5092700" y="4679950"/>
          <p14:tracePt t="98130" x="5029200" y="4641850"/>
          <p14:tracePt t="98147" x="4940300" y="4629150"/>
          <p14:tracePt t="98163" x="4787900" y="4591050"/>
          <p14:tracePt t="98180" x="4762500" y="4584700"/>
          <p14:tracePt t="98197" x="4737100" y="4578350"/>
          <p14:tracePt t="98213" x="4718050" y="4578350"/>
          <p14:tracePt t="98230" x="4692650" y="4578350"/>
          <p14:tracePt t="98247" x="4641850" y="4578350"/>
          <p14:tracePt t="98263" x="4578350" y="4578350"/>
          <p14:tracePt t="98280" x="4527550" y="4578350"/>
          <p14:tracePt t="98297" x="4489450" y="4578350"/>
          <p14:tracePt t="98313" x="4464050" y="4578350"/>
          <p14:tracePt t="98330" x="4451350" y="4578350"/>
          <p14:tracePt t="98347" x="4445000" y="4578350"/>
          <p14:tracePt t="98363" x="4438650" y="4578350"/>
          <p14:tracePt t="98380" x="4406900" y="4578350"/>
          <p14:tracePt t="98397" x="4368800" y="4584700"/>
          <p14:tracePt t="98413" x="4279900" y="4597400"/>
          <p14:tracePt t="98430" x="4184650" y="4616450"/>
          <p14:tracePt t="98447" x="4102100" y="4641850"/>
          <p14:tracePt t="98463" x="4076700" y="4641850"/>
          <p14:tracePt t="98480" x="4070350" y="4654550"/>
          <p14:tracePt t="98497" x="4070350" y="4660900"/>
          <p14:tracePt t="98513" x="4070350" y="4679950"/>
          <p14:tracePt t="98530" x="4070350" y="4711700"/>
          <p14:tracePt t="98533" x="4070350" y="4724400"/>
          <p14:tracePt t="98547" x="4070350" y="4730750"/>
          <p14:tracePt t="98563" x="4070350" y="4762500"/>
          <p14:tracePt t="98580" x="4076700" y="4787900"/>
          <p14:tracePt t="98597" x="4102100" y="4813300"/>
          <p14:tracePt t="98613" x="4140200" y="4838700"/>
          <p14:tracePt t="98630" x="4191000" y="4857750"/>
          <p14:tracePt t="98647" x="4254500" y="4870450"/>
          <p14:tracePt t="98663" x="4279900" y="4876800"/>
          <p14:tracePt t="98680" x="4305300" y="4876800"/>
          <p14:tracePt t="98697" x="4318000" y="4876800"/>
          <p14:tracePt t="98713" x="4362450" y="4876800"/>
          <p14:tracePt t="98730" x="4451350" y="4876800"/>
          <p14:tracePt t="98747" x="4597400" y="4876800"/>
          <p14:tracePt t="98763" x="4730750" y="4876800"/>
          <p14:tracePt t="98780" x="4838700" y="4876800"/>
          <p14:tracePt t="98797" x="4845050" y="4870450"/>
          <p14:tracePt t="98813" x="4851400" y="4870450"/>
          <p14:tracePt t="102917" x="4857750" y="4870450"/>
          <p14:tracePt t="102925" x="4864100" y="4864100"/>
          <p14:tracePt t="102933" x="4876800" y="4857750"/>
          <p14:tracePt t="102947" x="4883150" y="4851400"/>
          <p14:tracePt t="102963" x="4895850" y="4845050"/>
          <p14:tracePt t="102980" x="4902200" y="4838700"/>
          <p14:tracePt t="103028" x="4914900" y="4838700"/>
          <p14:tracePt t="103036" x="4921250" y="4838700"/>
          <p14:tracePt t="103046" x="4940300" y="4838700"/>
          <p14:tracePt t="103063" x="4984750" y="4838700"/>
          <p14:tracePt t="103086" x="4991100" y="4832350"/>
          <p14:tracePt t="103096" x="5003800" y="4832350"/>
          <p14:tracePt t="103113" x="5010150" y="4832350"/>
          <p14:tracePt t="103130" x="5022850" y="4819650"/>
          <p14:tracePt t="103146" x="5029200" y="4813300"/>
          <p14:tracePt t="103163" x="5035550" y="4800600"/>
          <p14:tracePt t="103180" x="5054600" y="4781550"/>
          <p14:tracePt t="103213" x="5054600" y="4768850"/>
          <p14:tracePt t="103230" x="5054600" y="4756150"/>
          <p14:tracePt t="103246" x="5054600" y="4737100"/>
          <p14:tracePt t="103263" x="5048250" y="4724400"/>
          <p14:tracePt t="103280" x="5029200" y="4705350"/>
          <p14:tracePt t="103296" x="4997450" y="4667250"/>
          <p14:tracePt t="103313" x="4965700" y="4648200"/>
          <p14:tracePt t="103330" x="4908550" y="4629150"/>
          <p14:tracePt t="103346" x="4787900" y="4603750"/>
          <p14:tracePt t="103363" x="4635500" y="4597400"/>
          <p14:tracePt t="103380" x="4311650" y="4597400"/>
          <p14:tracePt t="103396" x="4064000" y="4597400"/>
          <p14:tracePt t="103413" x="3898900" y="4591050"/>
          <p14:tracePt t="103430" x="3778250" y="4578350"/>
          <p14:tracePt t="103446" x="3657600" y="4578350"/>
          <p14:tracePt t="103463" x="3556000" y="4578350"/>
          <p14:tracePt t="103480" x="3454400" y="4584700"/>
          <p14:tracePt t="103496" x="3365500" y="4591050"/>
          <p14:tracePt t="103513" x="3270250" y="4591050"/>
          <p14:tracePt t="103530" x="3206750" y="4591050"/>
          <p14:tracePt t="103546" x="3168650" y="4584700"/>
          <p14:tracePt t="103563" x="3162300" y="4578350"/>
          <p14:tracePt t="103628" x="3149600" y="4572000"/>
          <p14:tracePt t="103636" x="3130550" y="4572000"/>
          <p14:tracePt t="103646" x="3098800" y="4572000"/>
          <p14:tracePt t="103663" x="3016250" y="4572000"/>
          <p14:tracePt t="103680" x="2940050" y="4572000"/>
          <p14:tracePt t="103696" x="2889250" y="4572000"/>
          <p14:tracePt t="103713" x="2882900" y="4572000"/>
          <p14:tracePt t="103797" x="2876550" y="4572000"/>
          <p14:tracePt t="103812" x="2870200" y="4572000"/>
          <p14:tracePt t="103836" x="2876550" y="4584700"/>
          <p14:tracePt t="103844" x="2895600" y="4629150"/>
          <p14:tracePt t="103853" x="2901950" y="4660900"/>
          <p14:tracePt t="103863" x="2921000" y="4699000"/>
          <p14:tracePt t="103879" x="2952750" y="4756150"/>
          <p14:tracePt t="103896" x="2959100" y="4826000"/>
          <p14:tracePt t="103913" x="2959100" y="4895850"/>
          <p14:tracePt t="103930" x="2959100" y="4921250"/>
          <p14:tracePt t="104094" x="2971800" y="4921250"/>
          <p14:tracePt t="104103" x="2997200" y="4914900"/>
          <p14:tracePt t="104114" x="3041650" y="4914900"/>
          <p14:tracePt t="104130" x="3155950" y="4883150"/>
          <p14:tracePt t="104146" x="3352800" y="4883150"/>
          <p14:tracePt t="104148" x="3492500" y="4883150"/>
          <p14:tracePt t="104163" x="3644900" y="4883150"/>
          <p14:tracePt t="104180" x="3886200" y="4883150"/>
          <p14:tracePt t="104196" x="3962400" y="4883150"/>
          <p14:tracePt t="104213" x="4006850" y="4889500"/>
          <p14:tracePt t="104230" x="4108450" y="4895850"/>
          <p14:tracePt t="104246" x="4273550" y="4914900"/>
          <p14:tracePt t="104263" x="4464050" y="4946650"/>
          <p14:tracePt t="104280" x="4603750" y="4965700"/>
          <p14:tracePt t="104296" x="4622800" y="4972050"/>
          <p14:tracePt t="105270" x="4629150" y="4972050"/>
          <p14:tracePt t="105278" x="4635500" y="4978400"/>
          <p14:tracePt t="105287" x="4641850" y="4984750"/>
          <p14:tracePt t="105296" x="4648200" y="4991100"/>
          <p14:tracePt t="105313" x="4660900" y="4997450"/>
          <p14:tracePt t="105329" x="4679950" y="5022850"/>
          <p14:tracePt t="105346" x="4699000" y="5048250"/>
          <p14:tracePt t="105363" x="4705350" y="5054600"/>
          <p14:tracePt t="105379" x="4718050" y="5067300"/>
          <p14:tracePt t="105396" x="4730750" y="5067300"/>
          <p14:tracePt t="105413" x="4749800" y="5073650"/>
          <p14:tracePt t="105429" x="4762500" y="5073650"/>
          <p14:tracePt t="105446" x="4781550" y="5080000"/>
          <p14:tracePt t="105463" x="4794250" y="5080000"/>
          <p14:tracePt t="105496" x="4800600" y="5080000"/>
          <p14:tracePt t="105513" x="4806950" y="5080000"/>
          <p14:tracePt t="105556" x="4806950" y="5073650"/>
          <p14:tracePt t="105572" x="4800600" y="5067300"/>
          <p14:tracePt t="105588" x="4794250" y="5067300"/>
          <p14:tracePt t="105596" x="4781550" y="5067300"/>
          <p14:tracePt t="105613" x="4749800" y="5054600"/>
          <p14:tracePt t="105629" x="4667250" y="5035550"/>
          <p14:tracePt t="105646" x="4565650" y="5010150"/>
          <p14:tracePt t="105663" x="4470400" y="5003800"/>
          <p14:tracePt t="105679" x="4375150" y="4991100"/>
          <p14:tracePt t="105696" x="4279900" y="4991100"/>
          <p14:tracePt t="105713" x="4235450" y="4991100"/>
          <p14:tracePt t="105729" x="4210050" y="4991100"/>
          <p14:tracePt t="105746" x="4197350" y="4991100"/>
          <p14:tracePt t="105763" x="4152900" y="4991100"/>
          <p14:tracePt t="105779" x="4127500" y="4991100"/>
          <p14:tracePt t="105796" x="3968750" y="5029200"/>
          <p14:tracePt t="105814" x="3848100" y="5054600"/>
          <p14:tracePt t="105831" x="3771900" y="5060950"/>
          <p14:tracePt t="105847" x="3740150" y="5060950"/>
          <p14:tracePt t="105863" x="3733800" y="5067300"/>
          <p14:tracePt t="105880" x="3714750" y="5073650"/>
          <p14:tracePt t="105885" x="3702050" y="5086350"/>
          <p14:tracePt t="105896" x="3695700" y="5086350"/>
          <p14:tracePt t="105913" x="3676650" y="5099050"/>
          <p14:tracePt t="105930" x="3651250" y="5111750"/>
          <p14:tracePt t="105949" x="3632200" y="5118100"/>
          <p14:tracePt t="105963" x="3632200" y="5124450"/>
          <p14:tracePt t="106855" x="3625850" y="5118100"/>
          <p14:tracePt t="106869" x="3625850" y="5111750"/>
          <p14:tracePt t="106886" x="3625850" y="5105400"/>
          <p14:tracePt t="106956" x="3619500" y="5099050"/>
          <p14:tracePt t="106965" x="3613150" y="5092700"/>
          <p14:tracePt t="106972" x="3606800" y="5086350"/>
          <p14:tracePt t="106980" x="3600450" y="5073650"/>
          <p14:tracePt t="106996" x="3568700" y="5048250"/>
          <p14:tracePt t="107013" x="3536950" y="5029200"/>
          <p14:tracePt t="107029" x="3498850" y="5022850"/>
          <p14:tracePt t="107046" x="3479800" y="5016500"/>
          <p14:tracePt t="107063" x="3467100" y="5003800"/>
          <p14:tracePt t="107079" x="3448050" y="5003800"/>
          <p14:tracePt t="107096" x="3403600" y="5003800"/>
          <p14:tracePt t="107113" x="3333750" y="4991100"/>
          <p14:tracePt t="107129" x="3238500" y="4984750"/>
          <p14:tracePt t="107146" x="3149600" y="4972050"/>
          <p14:tracePt t="107163" x="3098800" y="4959350"/>
          <p14:tracePt t="107179" x="3060700" y="4953000"/>
          <p14:tracePt t="107196" x="3022600" y="4953000"/>
          <p14:tracePt t="107213" x="3009900" y="4953000"/>
          <p14:tracePt t="107229" x="2990850" y="4953000"/>
          <p14:tracePt t="107246" x="2959100" y="4965700"/>
          <p14:tracePt t="107263" x="2933700" y="4984750"/>
          <p14:tracePt t="107279" x="2927350" y="4997450"/>
          <p14:tracePt t="107296" x="2927350" y="5022850"/>
          <p14:tracePt t="107313" x="2927350" y="5035550"/>
          <p14:tracePt t="107329" x="2927350" y="5048250"/>
          <p14:tracePt t="107346" x="2946400" y="5086350"/>
          <p14:tracePt t="107363" x="3009900" y="5143500"/>
          <p14:tracePt t="107379" x="3028950" y="5156200"/>
          <p14:tracePt t="107396" x="3175000" y="5207000"/>
          <p14:tracePt t="107413" x="3276600" y="5226050"/>
          <p14:tracePt t="107429" x="3333750" y="5238750"/>
          <p14:tracePt t="107447" x="3346450" y="5238750"/>
          <p14:tracePt t="107464" x="3359150" y="5238750"/>
          <p14:tracePt t="107480" x="3409950" y="5238750"/>
          <p14:tracePt t="107496" x="3492500" y="5238750"/>
          <p14:tracePt t="107513" x="3587750" y="5238750"/>
          <p14:tracePt t="107529" x="3683000" y="5238750"/>
          <p14:tracePt t="107546" x="3727450" y="5238750"/>
          <p14:tracePt t="107563" x="3746500" y="5238750"/>
          <p14:tracePt t="107596" x="3771900" y="5238750"/>
          <p14:tracePt t="107613" x="3829050" y="5238750"/>
          <p14:tracePt t="107630" x="3879850" y="5238750"/>
          <p14:tracePt t="107646" x="3911600" y="5232400"/>
          <p14:tracePt t="107663" x="3924300" y="5213350"/>
          <p14:tracePt t="107680" x="3930650" y="5194300"/>
          <p14:tracePt t="107696" x="3943350" y="5181600"/>
          <p14:tracePt t="107713" x="3949700" y="5168900"/>
          <p14:tracePt t="107730" x="3949700" y="5162550"/>
          <p14:tracePt t="107746" x="3962400" y="5156200"/>
          <p14:tracePt t="107763" x="3962400" y="5143500"/>
          <p14:tracePt t="107764" x="3962400" y="5137150"/>
          <p14:tracePt t="107779" x="3962400" y="5111750"/>
          <p14:tracePt t="107796" x="3905250" y="5086350"/>
          <p14:tracePt t="107813" x="3854450" y="5060950"/>
          <p14:tracePt t="107829" x="3835400" y="5054600"/>
          <p14:tracePt t="107846" x="3810000" y="5048250"/>
          <p14:tracePt t="107863" x="3790950" y="5035550"/>
          <p14:tracePt t="107879" x="3733800" y="5035550"/>
          <p14:tracePt t="107896" x="3683000" y="5035550"/>
          <p14:tracePt t="107913" x="3644900" y="5035550"/>
          <p14:tracePt t="107917" x="3638550" y="5035550"/>
          <p14:tracePt t="107929" x="3619500" y="5035550"/>
          <p14:tracePt t="107946" x="3613150" y="5035550"/>
          <p14:tracePt t="107979" x="3606800" y="5035550"/>
          <p14:tracePt t="107996" x="3606800" y="5041900"/>
          <p14:tracePt t="108020" x="3606800" y="5048250"/>
          <p14:tracePt t="108044" x="3606800" y="5054600"/>
          <p14:tracePt t="108053" x="3606800" y="5060950"/>
          <p14:tracePt t="108063" x="3625850" y="5067300"/>
          <p14:tracePt t="108079" x="3683000" y="5073650"/>
          <p14:tracePt t="108096" x="3759200" y="5080000"/>
          <p14:tracePt t="108113" x="3803650" y="5080000"/>
          <p14:tracePt t="108560" x="3822700" y="5080000"/>
          <p14:tracePt t="108570" x="3829050" y="5080000"/>
          <p14:tracePt t="108612" x="3835400" y="5080000"/>
          <p14:tracePt t="108621" x="3841750" y="5080000"/>
          <p14:tracePt t="108637" x="3848100" y="5080000"/>
          <p14:tracePt t="108646" x="3854450" y="5080000"/>
          <p14:tracePt t="108679" x="3860800" y="5080000"/>
          <p14:tracePt t="108920" x="3873500" y="5073650"/>
          <p14:tracePt t="108929" x="3886200" y="5073650"/>
          <p14:tracePt t="108941" x="3911600" y="5073650"/>
          <p14:tracePt t="108972" x="3917950" y="5073650"/>
          <p14:tracePt t="108981" x="3930650" y="5073650"/>
          <p14:tracePt t="108996" x="3949700" y="5073650"/>
          <p14:tracePt t="109028" x="3956050" y="5073650"/>
          <p14:tracePt t="109044" x="3968750" y="5073650"/>
          <p14:tracePt t="109060" x="3975100" y="5073650"/>
          <p14:tracePt t="109085" x="3987800" y="5073650"/>
          <p14:tracePt t="109092" x="3994150" y="5073650"/>
          <p14:tracePt t="109102" x="4013200" y="5073650"/>
          <p14:tracePt t="109112" x="4019550" y="5073650"/>
          <p14:tracePt t="109129" x="4032250" y="5073650"/>
          <p14:tracePt t="109133" x="4038600" y="5073650"/>
          <p14:tracePt t="109146" x="4051300" y="5073650"/>
          <p14:tracePt t="109163" x="4057650" y="5073650"/>
          <p14:tracePt t="109179" x="4076700" y="5073650"/>
          <p14:tracePt t="109196" x="4146550" y="5067300"/>
          <p14:tracePt t="109212" x="4197350" y="5060950"/>
          <p14:tracePt t="109229" x="4216400" y="5060950"/>
          <p14:tracePt t="109246" x="4229100" y="5054600"/>
          <p14:tracePt t="109279" x="4235450" y="5054600"/>
          <p14:tracePt t="109296" x="4241800" y="5054600"/>
          <p14:tracePt t="109329" x="4248150" y="5060950"/>
          <p14:tracePt t="109381" x="4254500" y="5060950"/>
          <p14:tracePt t="109544" x="4267200" y="5060950"/>
          <p14:tracePt t="109553" x="4318000" y="5060950"/>
          <p14:tracePt t="109563" x="4483100" y="5073650"/>
          <p14:tracePt t="109579" x="4552950" y="5080000"/>
          <p14:tracePt t="109596" x="4724400" y="5105400"/>
          <p14:tracePt t="109613" x="4743450" y="5111750"/>
          <p14:tracePt t="109701" x="4749800" y="5111750"/>
          <p14:tracePt t="109709" x="4762500" y="5111750"/>
          <p14:tracePt t="109718" x="4775200" y="5111750"/>
          <p14:tracePt t="109729" x="4787900" y="5111750"/>
          <p14:tracePt t="109746" x="4806950" y="5111750"/>
          <p14:tracePt t="109749" x="4813300" y="5111750"/>
          <p14:tracePt t="109762" x="4826000" y="5111750"/>
          <p14:tracePt t="109779" x="4845050" y="5111750"/>
          <p14:tracePt t="109796" x="4895850" y="5111750"/>
          <p14:tracePt t="109812" x="4914900" y="5111750"/>
          <p14:tracePt t="109829" x="4940300" y="5105400"/>
          <p14:tracePt t="109846" x="4965700" y="5105400"/>
          <p14:tracePt t="109862" x="4984750" y="5092700"/>
          <p14:tracePt t="109879" x="4997450" y="5086350"/>
          <p14:tracePt t="109896" x="5010150" y="5080000"/>
          <p14:tracePt t="109912" x="5016500" y="5080000"/>
          <p14:tracePt t="109929" x="5035550" y="5073650"/>
          <p14:tracePt t="109946" x="5073650" y="5060950"/>
          <p14:tracePt t="109962" x="5156200" y="5029200"/>
          <p14:tracePt t="109979" x="5181600" y="5016500"/>
          <p14:tracePt t="109996" x="5194300" y="5003800"/>
          <p14:tracePt t="110012" x="5194300" y="4991100"/>
          <p14:tracePt t="110029" x="5194300" y="4978400"/>
          <p14:tracePt t="110046" x="5175250" y="4959350"/>
          <p14:tracePt t="110062" x="5124450" y="4940300"/>
          <p14:tracePt t="110079" x="5048250" y="4921250"/>
          <p14:tracePt t="110096" x="4972050" y="4908550"/>
          <p14:tracePt t="110112" x="4876800" y="4902200"/>
          <p14:tracePt t="110129" x="4775200" y="4883150"/>
          <p14:tracePt t="110146" x="4686300" y="4883150"/>
          <p14:tracePt t="110149" x="4654550" y="4883150"/>
          <p14:tracePt t="110162" x="4629150" y="4883150"/>
          <p14:tracePt t="110179" x="4591050" y="4883150"/>
          <p14:tracePt t="110196" x="4546600" y="4895850"/>
          <p14:tracePt t="110212" x="4514850" y="4908550"/>
          <p14:tracePt t="110229" x="4464050" y="4933950"/>
          <p14:tracePt t="110246" x="4425950" y="4946650"/>
          <p14:tracePt t="110262" x="4413250" y="4959350"/>
          <p14:tracePt t="110296" x="4406900" y="4984750"/>
          <p14:tracePt t="110312" x="4406900" y="4991100"/>
          <p14:tracePt t="110329" x="4406900" y="5003800"/>
          <p14:tracePt t="110346" x="4419600" y="5022850"/>
          <p14:tracePt t="110362" x="4432300" y="5048250"/>
          <p14:tracePt t="110379" x="4451350" y="5060950"/>
          <p14:tracePt t="110396" x="4540250" y="5099050"/>
          <p14:tracePt t="110412" x="4616450" y="5124450"/>
          <p14:tracePt t="110429" x="4686300" y="5130800"/>
          <p14:tracePt t="110446" x="4756150" y="5137150"/>
          <p14:tracePt t="110462" x="4819650" y="5137150"/>
          <p14:tracePt t="110479" x="4857750" y="5137150"/>
          <p14:tracePt t="110496" x="4876800" y="5137150"/>
          <p14:tracePt t="110512" x="4883150" y="5137150"/>
          <p14:tracePt t="110529" x="4895850" y="5137150"/>
          <p14:tracePt t="110546" x="4921250" y="5124450"/>
          <p14:tracePt t="110562" x="4940300" y="5124450"/>
          <p14:tracePt t="110563" x="4965700" y="5124450"/>
          <p14:tracePt t="110579" x="5003800" y="5118100"/>
          <p14:tracePt t="110596" x="5111750" y="5086350"/>
          <p14:tracePt t="110612" x="5124450" y="5086350"/>
          <p14:tracePt t="110629" x="5130800" y="5086350"/>
          <p14:tracePt t="110646" x="5143500" y="5080000"/>
          <p14:tracePt t="110685" x="5156200" y="5067300"/>
          <p14:tracePt t="110696" x="5162550" y="5067300"/>
          <p14:tracePt t="110712" x="5162550" y="5054600"/>
          <p14:tracePt t="110729" x="5175250" y="5029200"/>
          <p14:tracePt t="110746" x="5168900" y="4997450"/>
          <p14:tracePt t="110762" x="5130800" y="4972050"/>
          <p14:tracePt t="110765" x="5124450" y="4972050"/>
          <p14:tracePt t="110779" x="5118100" y="4965700"/>
          <p14:tracePt t="110796" x="5092700" y="4953000"/>
          <p14:tracePt t="110812" x="5060950" y="4953000"/>
          <p14:tracePt t="110829" x="4972050" y="4953000"/>
          <p14:tracePt t="110846" x="4838700" y="4953000"/>
          <p14:tracePt t="110862" x="4730750" y="4953000"/>
          <p14:tracePt t="110879" x="4654550" y="4953000"/>
          <p14:tracePt t="110896" x="4610100" y="4953000"/>
          <p14:tracePt t="110912" x="4578350" y="4953000"/>
          <p14:tracePt t="110946" x="4572000" y="4959350"/>
          <p14:tracePt t="110962" x="4565650" y="4972050"/>
          <p14:tracePt t="110964" x="4565650" y="4991100"/>
          <p14:tracePt t="110979" x="4565650" y="5010150"/>
          <p14:tracePt t="110996" x="4565650" y="5041900"/>
          <p14:tracePt t="111012" x="4565650" y="5067300"/>
          <p14:tracePt t="111029" x="4578350" y="5099050"/>
          <p14:tracePt t="111046" x="4603750" y="5118100"/>
          <p14:tracePt t="111062" x="4667250" y="5137150"/>
          <p14:tracePt t="111079" x="4756150" y="5149850"/>
          <p14:tracePt t="111096" x="4857750" y="5162550"/>
          <p14:tracePt t="111112" x="4933950" y="5162550"/>
          <p14:tracePt t="111129" x="4965700" y="5162550"/>
          <p14:tracePt t="111146" x="4978400" y="5162550"/>
          <p14:tracePt t="111162" x="4984750" y="5162550"/>
          <p14:tracePt t="111179" x="4997450" y="5162550"/>
          <p14:tracePt t="111196" x="5016500" y="5143500"/>
          <p14:tracePt t="111212" x="5035550" y="5130800"/>
          <p14:tracePt t="111229" x="5041900" y="5118100"/>
          <p14:tracePt t="111246" x="5048250" y="5111750"/>
          <p14:tracePt t="111587" x="5048250" y="5105400"/>
          <p14:tracePt t="112475" x="5041900" y="5105400"/>
          <p14:tracePt t="112485" x="5003800" y="5105400"/>
          <p14:tracePt t="112491" x="4946650" y="5105400"/>
          <p14:tracePt t="112502" x="4876800" y="5105400"/>
          <p14:tracePt t="112512" x="4806950" y="5105400"/>
          <p14:tracePt t="112529" x="4565650" y="5105400"/>
          <p14:tracePt t="112545" x="4267200" y="5086350"/>
          <p14:tracePt t="112562" x="4006850" y="5054600"/>
          <p14:tracePt t="112579" x="3803650" y="5016500"/>
          <p14:tracePt t="112595" x="3587750" y="4959350"/>
          <p14:tracePt t="112612" x="3492500" y="4921250"/>
          <p14:tracePt t="112629" x="3473450" y="4908550"/>
          <p14:tracePt t="112645" x="3448050" y="4895850"/>
          <p14:tracePt t="112662" x="3429000" y="4876800"/>
          <p14:tracePt t="112679" x="3403600" y="4838700"/>
          <p14:tracePt t="112695" x="3359150" y="4813300"/>
          <p14:tracePt t="112712" x="3302000" y="4787900"/>
          <p14:tracePt t="112729" x="3257550" y="4762500"/>
          <p14:tracePt t="112745" x="3175000" y="4699000"/>
          <p14:tracePt t="112762" x="3060700" y="4629150"/>
          <p14:tracePt t="112779" x="2997200" y="4591050"/>
          <p14:tracePt t="112779" x="2965450" y="4578350"/>
          <p14:tracePt t="112795" x="2927350" y="4565650"/>
          <p14:tracePt t="112812" x="2901950" y="4552950"/>
          <p14:tracePt t="112829" x="2876550" y="4540250"/>
          <p14:tracePt t="112845" x="2787650" y="4508500"/>
          <p14:tracePt t="112862" x="2686050" y="4483100"/>
          <p14:tracePt t="112879" x="2597150" y="4451350"/>
          <p14:tracePt t="112895" x="2559050" y="4432300"/>
          <p14:tracePt t="112912" x="2533650" y="4425950"/>
          <p14:tracePt t="112929" x="2527300" y="4425950"/>
          <p14:tracePt t="112945" x="2514600" y="4425950"/>
          <p14:tracePt t="112951" x="2495550" y="4425950"/>
          <p14:tracePt t="112962" x="2470150" y="4425950"/>
          <p14:tracePt t="112979" x="2406650" y="4425950"/>
          <p14:tracePt t="112995" x="2336800" y="4425950"/>
          <p14:tracePt t="113012" x="2317750" y="4425950"/>
          <p14:tracePt t="113029" x="2228850" y="4425950"/>
          <p14:tracePt t="113045" x="2095500" y="4438650"/>
          <p14:tracePt t="113062" x="1949450" y="4438650"/>
          <p14:tracePt t="113079" x="1835150" y="4438650"/>
          <p14:tracePt t="113095" x="1822450" y="4438650"/>
          <p14:tracePt t="113267" x="1816100" y="4438650"/>
          <p14:tracePt t="113275" x="1835150" y="4445000"/>
          <p14:tracePt t="113284" x="1860550" y="4464050"/>
          <p14:tracePt t="113295" x="1892300" y="4476750"/>
          <p14:tracePt t="113312" x="1993900" y="4540250"/>
          <p14:tracePt t="113329" x="2089150" y="4616450"/>
          <p14:tracePt t="113345" x="2139950" y="4686300"/>
          <p14:tracePt t="113362" x="2152650" y="4718050"/>
          <p14:tracePt t="113379" x="2159000" y="4730750"/>
          <p14:tracePt t="113395" x="2159000" y="4756150"/>
          <p14:tracePt t="113412" x="2159000" y="4768850"/>
          <p14:tracePt t="113429" x="2165350" y="4775200"/>
          <p14:tracePt t="113445" x="2165350" y="4781550"/>
          <p14:tracePt t="113515" x="2165350" y="4787900"/>
          <p14:tracePt t="113523" x="2165350" y="4794250"/>
          <p14:tracePt t="113551" x="2165350" y="4800600"/>
          <p14:tracePt t="113555" x="2165350" y="4806950"/>
          <p14:tracePt t="113571" x="2165350" y="4813300"/>
          <p14:tracePt t="113579" x="2165350" y="4819650"/>
          <p14:tracePt t="113595" x="2165350" y="4832350"/>
          <p14:tracePt t="113612" x="2165350" y="4851400"/>
          <p14:tracePt t="113629" x="2159000" y="4883150"/>
          <p14:tracePt t="113645" x="2152650" y="4895850"/>
          <p14:tracePt t="113662" x="2139950" y="4908550"/>
          <p14:tracePt t="113679" x="2120900" y="4933950"/>
          <p14:tracePt t="113695" x="2095500" y="4965700"/>
          <p14:tracePt t="113712" x="2070100" y="4997450"/>
          <p14:tracePt t="113729" x="2057400" y="5022850"/>
          <p14:tracePt t="113745" x="2044700" y="5035550"/>
          <p14:tracePt t="113762" x="2032000" y="5041900"/>
          <p14:tracePt t="113795" x="2032000" y="5048250"/>
          <p14:tracePt t="113829" x="2019300" y="5048250"/>
          <p14:tracePt t="113875" x="2012950" y="5054600"/>
          <p14:tracePt t="113915" x="2006600" y="5060950"/>
          <p14:tracePt t="113934" x="2000250" y="5060950"/>
          <p14:tracePt t="113939" x="1993900" y="5067300"/>
          <p14:tracePt t="113951" x="1981200" y="5080000"/>
          <p14:tracePt t="113979" x="1974850" y="5080000"/>
          <p14:tracePt t="115332" x="1968500" y="5086350"/>
          <p14:tracePt t="115341" x="1968500" y="5099050"/>
          <p14:tracePt t="115349" x="1968500" y="5105400"/>
          <p14:tracePt t="115362" x="1968500" y="5118100"/>
          <p14:tracePt t="115395" x="1968500" y="5124450"/>
          <p14:tracePt t="115412" x="1968500" y="5143500"/>
          <p14:tracePt t="115428" x="1968500" y="5162550"/>
          <p14:tracePt t="115445" x="1968500" y="5175250"/>
          <p14:tracePt t="115462" x="1968500" y="5194300"/>
          <p14:tracePt t="115479" x="1968500" y="5200650"/>
          <p14:tracePt t="115495" x="1968500" y="5207000"/>
          <p14:tracePt t="115512" x="1968500" y="5219700"/>
          <p14:tracePt t="115529" x="1968500" y="5226050"/>
          <p14:tracePt t="115580" x="1968500" y="5232400"/>
          <p14:tracePt t="115588" x="1962150" y="5245100"/>
          <p14:tracePt t="115596" x="1949450" y="5270500"/>
          <p14:tracePt t="115612" x="1924050" y="5321300"/>
          <p14:tracePt t="115629" x="1905000" y="5346700"/>
          <p14:tracePt t="115645" x="1892300" y="5353050"/>
          <p14:tracePt t="115662" x="1892300" y="5359400"/>
          <p14:tracePt t="115695" x="1892300" y="5365750"/>
          <p14:tracePt t="115751" x="1892300" y="5346700"/>
          <p14:tracePt t="115756" x="1885950" y="5321300"/>
          <p14:tracePt t="115767" x="1885950" y="5314950"/>
          <p14:tracePt t="115783" x="1885950" y="5302250"/>
          <p14:tracePt t="115820" x="1879600" y="5295900"/>
          <p14:tracePt t="115829" x="1879600" y="5289550"/>
          <p14:tracePt t="115846" x="1879600" y="5283200"/>
          <p14:tracePt t="115879" x="1879600" y="5276850"/>
          <p14:tracePt t="115903" x="1879600" y="5270500"/>
          <p14:tracePt t="115912" x="1885950" y="5264150"/>
          <p14:tracePt t="115929" x="1892300" y="5264150"/>
          <p14:tracePt t="115946" x="1917700" y="5264150"/>
          <p14:tracePt t="115948" x="1943100" y="5257800"/>
          <p14:tracePt t="115962" x="1974850" y="5257800"/>
          <p14:tracePt t="115978" x="2070100" y="5257800"/>
          <p14:tracePt t="115995" x="2203450" y="5257800"/>
          <p14:tracePt t="116012" x="2438400" y="5257800"/>
          <p14:tracePt t="116028" x="2559050" y="5257800"/>
          <p14:tracePt t="116045" x="2635250" y="5257800"/>
          <p14:tracePt t="116062" x="2705100" y="5257800"/>
          <p14:tracePt t="116079" x="2806700" y="5257800"/>
          <p14:tracePt t="116095" x="2959100" y="5257800"/>
          <p14:tracePt t="116112" x="3162300" y="5257800"/>
          <p14:tracePt t="116129" x="3340100" y="5257800"/>
          <p14:tracePt t="116145" x="3448050" y="5257800"/>
          <p14:tracePt t="116162" x="3536950" y="5257800"/>
          <p14:tracePt t="116179" x="3613150" y="5257800"/>
          <p14:tracePt t="116195" x="3714750" y="5257800"/>
          <p14:tracePt t="116212" x="3994150" y="5257800"/>
          <p14:tracePt t="116229" x="4178300" y="5257800"/>
          <p14:tracePt t="116245" x="4337050" y="5257800"/>
          <p14:tracePt t="116262" x="4451350" y="5257800"/>
          <p14:tracePt t="116278" x="4521200" y="5257800"/>
          <p14:tracePt t="116295" x="4603750" y="5257800"/>
          <p14:tracePt t="116312" x="4724400" y="5257800"/>
          <p14:tracePt t="116329" x="4876800" y="5257800"/>
          <p14:tracePt t="116345" x="5060950" y="5257800"/>
          <p14:tracePt t="116362" x="5219700" y="5257800"/>
          <p14:tracePt t="116378" x="5327650" y="5257800"/>
          <p14:tracePt t="116395" x="5397500" y="5257800"/>
          <p14:tracePt t="116412" x="5435600" y="5257800"/>
          <p14:tracePt t="116429" x="5448300" y="5257800"/>
          <p14:tracePt t="116445" x="5492750" y="5257800"/>
          <p14:tracePt t="116462" x="5607050" y="5257800"/>
          <p14:tracePt t="116478" x="5695950" y="5257800"/>
          <p14:tracePt t="116495" x="5765800" y="5257800"/>
          <p14:tracePt t="116512" x="5772150" y="5257800"/>
          <p14:tracePt t="116528" x="5778500" y="5257800"/>
          <p14:tracePt t="116545" x="5797550" y="5257800"/>
          <p14:tracePt t="116562" x="5835650" y="5257800"/>
          <p14:tracePt t="116578" x="5886450" y="5257800"/>
          <p14:tracePt t="116595" x="5943600" y="5257800"/>
          <p14:tracePt t="116643" x="5949950" y="5257800"/>
          <p14:tracePt t="116660" x="5956300" y="5257800"/>
          <p14:tracePt t="116668" x="5956300" y="5264150"/>
          <p14:tracePt t="116678" x="5975350" y="5270500"/>
          <p14:tracePt t="116695" x="5988050" y="5283200"/>
          <p14:tracePt t="116712" x="6000750" y="5289550"/>
          <p14:tracePt t="116728" x="6013450" y="5302250"/>
          <p14:tracePt t="116745" x="6019800" y="5308600"/>
          <p14:tracePt t="116762" x="6026150" y="5314950"/>
          <p14:tracePt t="116778" x="6038850" y="5334000"/>
          <p14:tracePt t="116795" x="6045200" y="5340350"/>
          <p14:tracePt t="116812" x="6057900" y="5340350"/>
          <p14:tracePt t="116830" x="6064250" y="5346700"/>
          <p14:tracePt t="116846" x="6070600" y="5353050"/>
          <p14:tracePt t="116863" x="6076950" y="5359400"/>
          <p14:tracePt t="116870" x="6083300" y="5359400"/>
          <p14:tracePt t="116879" x="6089650" y="5365750"/>
          <p14:tracePt t="116896" x="6102350" y="5378450"/>
          <p14:tracePt t="116912" x="6108700" y="5391150"/>
          <p14:tracePt t="116929" x="6115050" y="5403850"/>
          <p14:tracePt t="116945" x="6115050" y="5416550"/>
          <p14:tracePt t="116962" x="6115050" y="5422900"/>
          <p14:tracePt t="116979" x="6115050" y="5441950"/>
          <p14:tracePt t="116995" x="6064250" y="5467350"/>
          <p14:tracePt t="117012" x="5822950" y="5505450"/>
          <p14:tracePt t="117028" x="5664200" y="5530850"/>
          <p14:tracePt t="117045" x="5499100" y="5537200"/>
          <p14:tracePt t="117062" x="5365750" y="5537200"/>
          <p14:tracePt t="117079" x="5232400" y="5537200"/>
          <p14:tracePt t="117095" x="5054600" y="5537200"/>
          <p14:tracePt t="117112" x="4864100" y="5524500"/>
          <p14:tracePt t="117129" x="4629150" y="5486400"/>
          <p14:tracePt t="117145" x="4438650" y="5454650"/>
          <p14:tracePt t="117162" x="4311650" y="5448300"/>
          <p14:tracePt t="117179" x="4203700" y="5441950"/>
          <p14:tracePt t="117196" x="4070350" y="5435600"/>
          <p14:tracePt t="117212" x="3867150" y="5422900"/>
          <p14:tracePt t="117229" x="3683000" y="5416550"/>
          <p14:tracePt t="117245" x="3441700" y="5397500"/>
          <p14:tracePt t="117262" x="3181350" y="5353050"/>
          <p14:tracePt t="117279" x="3048000" y="5334000"/>
          <p14:tracePt t="117295" x="2978150" y="5321300"/>
          <p14:tracePt t="117312" x="2940050" y="5314950"/>
          <p14:tracePt t="117329" x="2876550" y="5308600"/>
          <p14:tracePt t="117345" x="2806700" y="5302250"/>
          <p14:tracePt t="117362" x="2736850" y="5302250"/>
          <p14:tracePt t="117379" x="2660650" y="5302250"/>
          <p14:tracePt t="117396" x="2609850" y="5302250"/>
          <p14:tracePt t="117412" x="2520950" y="5295900"/>
          <p14:tracePt t="117429" x="2457450" y="5295900"/>
          <p14:tracePt t="117445" x="2413000" y="5295900"/>
          <p14:tracePt t="117462" x="2368550" y="5295900"/>
          <p14:tracePt t="117479" x="2317750" y="5295900"/>
          <p14:tracePt t="117495" x="2273300" y="5295900"/>
          <p14:tracePt t="117512" x="2216150" y="5295900"/>
          <p14:tracePt t="117529" x="2203450" y="5295900"/>
          <p14:tracePt t="117831" x="2197100" y="5295900"/>
          <p14:tracePt t="117840" x="2184400" y="5295900"/>
          <p14:tracePt t="117849" x="2165350" y="5295900"/>
          <p14:tracePt t="117862" x="2133600" y="5295900"/>
          <p14:tracePt t="117879" x="2076450" y="5308600"/>
          <p14:tracePt t="117895" x="2006600" y="5314950"/>
          <p14:tracePt t="117912" x="1955800" y="5321300"/>
          <p14:tracePt t="117929" x="1936750" y="5321300"/>
          <p14:tracePt t="117945" x="1930400" y="5321300"/>
          <p14:tracePt t="117962" x="1924050" y="5321300"/>
          <p14:tracePt t="117979" x="1905000" y="5321300"/>
          <p14:tracePt t="117996" x="1866900" y="5321300"/>
          <p14:tracePt t="118012" x="1816100" y="5321300"/>
          <p14:tracePt t="118029" x="1809750" y="5321300"/>
          <p14:tracePt t="118062" x="1803400" y="5321300"/>
          <p14:tracePt t="118078" x="1797050" y="5321300"/>
          <p14:tracePt t="118095" x="1778000" y="5314950"/>
          <p14:tracePt t="118112" x="1758950" y="5302250"/>
          <p14:tracePt t="118129" x="1720850" y="5276850"/>
          <p14:tracePt t="118146" x="1676400" y="5257800"/>
          <p14:tracePt t="118162" x="1619250" y="5219700"/>
          <p14:tracePt t="118179" x="1593850" y="5194300"/>
          <p14:tracePt t="118195" x="1581150" y="5156200"/>
          <p14:tracePt t="118212" x="1536700" y="5029200"/>
          <p14:tracePt t="118229" x="1524000" y="4959350"/>
          <p14:tracePt t="118246" x="1485900" y="4883150"/>
          <p14:tracePt t="118262" x="1460500" y="4832350"/>
          <p14:tracePt t="118278" x="1447800" y="4800600"/>
          <p14:tracePt t="118295" x="1435100" y="4718050"/>
          <p14:tracePt t="118312" x="1435100" y="4629150"/>
          <p14:tracePt t="118328" x="1435100" y="4527550"/>
          <p14:tracePt t="118345" x="1435100" y="4432300"/>
          <p14:tracePt t="118362" x="1435100" y="4349750"/>
          <p14:tracePt t="118364" x="1435100" y="4305300"/>
          <p14:tracePt t="118379" x="1435100" y="4260850"/>
          <p14:tracePt t="118395" x="1435100" y="4184650"/>
          <p14:tracePt t="118412" x="1435100" y="4076700"/>
          <p14:tracePt t="118429" x="1441450" y="4006850"/>
          <p14:tracePt t="118445" x="1441450" y="3981450"/>
          <p14:tracePt t="118462" x="1447800" y="3949700"/>
          <p14:tracePt t="118478" x="1454150" y="3917950"/>
          <p14:tracePt t="118495" x="1460500" y="3835400"/>
          <p14:tracePt t="118512" x="1485900" y="3759200"/>
          <p14:tracePt t="118529" x="1504950" y="3651250"/>
          <p14:tracePt t="118545" x="1511300" y="3613150"/>
          <p14:tracePt t="118562" x="1530350" y="3562350"/>
          <p14:tracePt t="118579" x="1536700" y="3530600"/>
          <p14:tracePt t="118596" x="1549400" y="3505200"/>
          <p14:tracePt t="118612" x="1555750" y="3473450"/>
          <p14:tracePt t="118629" x="1562100" y="3467100"/>
          <p14:tracePt t="118645" x="1574800" y="3460750"/>
          <p14:tracePt t="118662" x="1587500" y="3448050"/>
          <p14:tracePt t="118678" x="1600200" y="3435350"/>
          <p14:tracePt t="118695" x="1625600" y="3409950"/>
          <p14:tracePt t="118712" x="1638300" y="3403600"/>
          <p14:tracePt t="118729" x="1651000" y="3390900"/>
          <p14:tracePt t="118762" x="1663700" y="3384550"/>
          <p14:tracePt t="118779" x="1676400" y="3378200"/>
          <p14:tracePt t="118795" x="1682750" y="3371850"/>
          <p14:tracePt t="118812" x="1714500" y="3359150"/>
          <p14:tracePt t="118828" x="1746250" y="3359150"/>
          <p14:tracePt t="118845" x="1797050" y="3346450"/>
          <p14:tracePt t="118862" x="1911350" y="3346450"/>
          <p14:tracePt t="118879" x="2032000" y="3346450"/>
          <p14:tracePt t="118895" x="2120900" y="3346450"/>
          <p14:tracePt t="118912" x="2178050" y="3352800"/>
          <p14:tracePt t="118929" x="2216150" y="3378200"/>
          <p14:tracePt t="118945" x="2266950" y="3409950"/>
          <p14:tracePt t="118962" x="2349500" y="3467100"/>
          <p14:tracePt t="118979" x="2419350" y="3530600"/>
          <p14:tracePt t="118995" x="2489200" y="3619500"/>
          <p14:tracePt t="119012" x="2559050" y="3797300"/>
          <p14:tracePt t="119029" x="2603500" y="3962400"/>
          <p14:tracePt t="119045" x="2647950" y="4184650"/>
          <p14:tracePt t="119062" x="2705100" y="4375150"/>
          <p14:tracePt t="119078" x="2724150" y="4527550"/>
          <p14:tracePt t="119095" x="2724150" y="4629150"/>
          <p14:tracePt t="119112" x="2724150" y="4692650"/>
          <p14:tracePt t="119129" x="2724150" y="4749800"/>
          <p14:tracePt t="119145" x="2724150" y="4826000"/>
          <p14:tracePt t="119162" x="2705100" y="4895850"/>
          <p14:tracePt t="119179" x="2698750" y="4946650"/>
          <p14:tracePt t="119196" x="2679700" y="4984750"/>
          <p14:tracePt t="119212" x="2635250" y="5029200"/>
          <p14:tracePt t="119229" x="2597150" y="5054600"/>
          <p14:tracePt t="119245" x="2540000" y="5092700"/>
          <p14:tracePt t="119262" x="2495550" y="5124450"/>
          <p14:tracePt t="119278" x="2470150" y="5137150"/>
          <p14:tracePt t="119295" x="2425700" y="5156200"/>
          <p14:tracePt t="119312" x="2343150" y="5194300"/>
          <p14:tracePt t="119328" x="2260600" y="5232400"/>
          <p14:tracePt t="119345" x="2159000" y="5295900"/>
          <p14:tracePt t="119362" x="2101850" y="5327650"/>
          <p14:tracePt t="119378" x="2070100" y="5340350"/>
          <p14:tracePt t="119385" x="2051050" y="5346700"/>
          <p14:tracePt t="119395" x="2044700" y="5346700"/>
          <p14:tracePt t="119412" x="1981200" y="5372100"/>
          <p14:tracePt t="119428" x="1911350" y="5378450"/>
          <p14:tracePt t="119445" x="1841500" y="5384800"/>
          <p14:tracePt t="119462" x="1809750" y="5384800"/>
          <p14:tracePt t="119478" x="1784350" y="5372100"/>
          <p14:tracePt t="119495" x="1739900" y="5276850"/>
          <p14:tracePt t="119512" x="1689100" y="5219700"/>
          <p14:tracePt t="119529" x="1676400" y="5194300"/>
          <p14:tracePt t="119545" x="1670050" y="5187950"/>
          <p14:tracePt t="119562" x="1651000" y="5156200"/>
          <p14:tracePt t="119578" x="1606550" y="5016500"/>
          <p14:tracePt t="119595" x="1517650" y="4705350"/>
          <p14:tracePt t="119612" x="1460500" y="4406900"/>
          <p14:tracePt t="119628" x="1454150" y="4298950"/>
          <p14:tracePt t="119645" x="1454150" y="4222750"/>
          <p14:tracePt t="119662" x="1454150" y="4159250"/>
          <p14:tracePt t="119679" x="1466850" y="4095750"/>
          <p14:tracePt t="119695" x="1479550" y="4019550"/>
          <p14:tracePt t="119712" x="1485900" y="3981450"/>
          <p14:tracePt t="119728" x="1511300" y="3930650"/>
          <p14:tracePt t="119745" x="1530350" y="3905250"/>
          <p14:tracePt t="119762" x="1549400" y="3873500"/>
          <p14:tracePt t="119778" x="1587500" y="3803650"/>
          <p14:tracePt t="119795" x="1619250" y="3727450"/>
          <p14:tracePt t="119812" x="1663700" y="3638550"/>
          <p14:tracePt t="119828" x="1676400" y="3625850"/>
          <p14:tracePt t="119845" x="1682750" y="3619500"/>
          <p14:tracePt t="119861" x="1695450" y="3606800"/>
          <p14:tracePt t="119878" x="1708150" y="3581400"/>
          <p14:tracePt t="119895" x="1733550" y="3549650"/>
          <p14:tracePt t="119912" x="1771650" y="3498850"/>
          <p14:tracePt t="119929" x="1803400" y="3473450"/>
          <p14:tracePt t="119946" x="1816100" y="3467100"/>
          <p14:tracePt t="119962" x="1828800" y="3454400"/>
          <p14:tracePt t="119978" x="1835150" y="3448050"/>
          <p14:tracePt t="119997" x="1841500" y="3441700"/>
          <p14:tracePt t="119999" x="1847850" y="3441700"/>
          <p14:tracePt t="120013" x="1860550" y="3435350"/>
          <p14:tracePt t="120028" x="1898650" y="3416300"/>
          <p14:tracePt t="120045" x="1924050" y="3403600"/>
          <p14:tracePt t="120063" x="1962150" y="3397250"/>
          <p14:tracePt t="120080" x="1981200" y="3384550"/>
          <p14:tracePt t="120096" x="1987550" y="3384550"/>
          <p14:tracePt t="120112" x="2006600" y="3384550"/>
          <p14:tracePt t="120129" x="2025650" y="3384550"/>
          <p14:tracePt t="120146" x="2032000" y="3384550"/>
          <p14:tracePt t="120179" x="2044700" y="3384550"/>
          <p14:tracePt t="120196" x="2070100" y="3397250"/>
          <p14:tracePt t="120212" x="2197100" y="3517900"/>
          <p14:tracePt t="120229" x="2336800" y="3651250"/>
          <p14:tracePt t="120246" x="2438400" y="3765550"/>
          <p14:tracePt t="120263" x="2489200" y="3867150"/>
          <p14:tracePt t="120279" x="2520950" y="3943350"/>
          <p14:tracePt t="120295" x="2533650" y="4019550"/>
          <p14:tracePt t="120312" x="2546350" y="4114800"/>
          <p14:tracePt t="120329" x="2559050" y="4210050"/>
          <p14:tracePt t="120345" x="2578100" y="4311650"/>
          <p14:tracePt t="120363" x="2584450" y="4400550"/>
          <p14:tracePt t="120379" x="2584450" y="4483100"/>
          <p14:tracePt t="120395" x="2584450" y="4559300"/>
          <p14:tracePt t="120413" x="2597150" y="4660900"/>
          <p14:tracePt t="120430" x="2597150" y="4730750"/>
          <p14:tracePt t="120446" x="2597150" y="4800600"/>
          <p14:tracePt t="120462" x="2578100" y="4876800"/>
          <p14:tracePt t="120479" x="2533650" y="4933950"/>
          <p14:tracePt t="120496" x="2508250" y="4978400"/>
          <p14:tracePt t="120512" x="2495550" y="4997450"/>
          <p14:tracePt t="120528" x="2482850" y="5016500"/>
          <p14:tracePt t="120545" x="2470150" y="5041900"/>
          <p14:tracePt t="120563" x="2432050" y="5086350"/>
          <p14:tracePt t="120580" x="2387600" y="5124450"/>
          <p14:tracePt t="120596" x="2336800" y="5168900"/>
          <p14:tracePt t="120611" x="2279650" y="5232400"/>
          <p14:tracePt t="120629" x="2260600" y="5245100"/>
          <p14:tracePt t="120646" x="2254250" y="5251450"/>
          <p14:tracePt t="120662" x="2209800" y="5264150"/>
          <p14:tracePt t="120679" x="2152650" y="5295900"/>
          <p14:tracePt t="120696" x="2089150" y="5321300"/>
          <p14:tracePt t="120713" x="2038350" y="5334000"/>
          <p14:tracePt t="120721" x="2025650" y="5334000"/>
          <p14:tracePt t="120729" x="2012950" y="5334000"/>
          <p14:tracePt t="120745" x="1993900" y="5334000"/>
          <p14:tracePt t="120762" x="1981200" y="5334000"/>
          <p14:tracePt t="120780" x="1930400" y="5334000"/>
          <p14:tracePt t="120797" x="1911350" y="5334000"/>
          <p14:tracePt t="120813" x="1847850" y="5353050"/>
          <p14:tracePt t="120829" x="1771650" y="5353050"/>
          <p14:tracePt t="120845" x="1733550" y="5353050"/>
          <p14:tracePt t="120862" x="1689100" y="5314950"/>
          <p14:tracePt t="120878" x="1676400" y="5283200"/>
          <p14:tracePt t="120895" x="1651000" y="5238750"/>
          <p14:tracePt t="120912" x="1625600" y="5207000"/>
          <p14:tracePt t="120928" x="1606550" y="5149850"/>
          <p14:tracePt t="120945" x="1593850" y="4991100"/>
          <p14:tracePt t="120962" x="1568450" y="4724400"/>
          <p14:tracePt t="120978" x="1543050" y="4514850"/>
          <p14:tracePt t="120997" x="1524000" y="4406900"/>
          <p14:tracePt t="121013" x="1511300" y="4298950"/>
          <p14:tracePt t="121029" x="1511300" y="4229100"/>
          <p14:tracePt t="121045" x="1498600" y="4140200"/>
          <p14:tracePt t="121063" x="1485900" y="4038600"/>
          <p14:tracePt t="121080" x="1479550" y="4000500"/>
          <p14:tracePt t="121095" x="1479550" y="3981450"/>
          <p14:tracePt t="121112" x="1479550" y="3949700"/>
          <p14:tracePt t="121129" x="1479550" y="3930650"/>
          <p14:tracePt t="121136" x="1479550" y="3905250"/>
          <p14:tracePt t="121146" x="1479550" y="3892550"/>
          <p14:tracePt t="121162" x="1479550" y="3860800"/>
          <p14:tracePt t="121163" x="1479550" y="3835400"/>
          <p14:tracePt t="121178" x="1479550" y="3816350"/>
          <p14:tracePt t="121196" x="1479550" y="3784600"/>
          <p14:tracePt t="121212" x="1498600" y="3714750"/>
          <p14:tracePt t="121230" x="1504950" y="3689350"/>
          <p14:tracePt t="121247" x="1517650" y="3663950"/>
          <p14:tracePt t="121262" x="1517650" y="3644900"/>
          <p14:tracePt t="121280" x="1524000" y="3613150"/>
          <p14:tracePt t="121295" x="1543050" y="3575050"/>
          <p14:tracePt t="121312" x="1543050" y="3517900"/>
          <p14:tracePt t="121328" x="1555750" y="3492500"/>
          <p14:tracePt t="121346" x="1568450" y="3473450"/>
          <p14:tracePt t="121362" x="1574800" y="3467100"/>
          <p14:tracePt t="121379" x="1587500" y="3454400"/>
          <p14:tracePt t="121397" x="1593850" y="3429000"/>
          <p14:tracePt t="121411" x="1612900" y="3397250"/>
          <p14:tracePt t="121428" x="1638300" y="3365500"/>
          <p14:tracePt t="121447" x="1657350" y="3346450"/>
          <p14:tracePt t="121462" x="1657350" y="3340100"/>
          <p14:tracePt t="121479" x="1663700" y="3340100"/>
          <p14:tracePt t="121495" x="1663700" y="3333750"/>
          <p14:tracePt t="121512" x="1676400" y="3327400"/>
          <p14:tracePt t="121546" x="1682750" y="3321050"/>
          <p14:tracePt t="121563" x="1695450" y="3314700"/>
          <p14:tracePt t="121597" x="1714500" y="3308350"/>
          <p14:tracePt t="121612" x="1758950" y="3308350"/>
          <p14:tracePt t="121628" x="1873250" y="3302000"/>
          <p14:tracePt t="121645" x="1943100" y="3302000"/>
          <p14:tracePt t="121662" x="1981200" y="3302000"/>
          <p14:tracePt t="121678" x="2012950" y="3302000"/>
          <p14:tracePt t="121695" x="2032000" y="3314700"/>
          <p14:tracePt t="121712" x="2063750" y="3321050"/>
          <p14:tracePt t="121728" x="2120900" y="3352800"/>
          <p14:tracePt t="121745" x="2203450" y="3390900"/>
          <p14:tracePt t="121761" x="2286000" y="3454400"/>
          <p14:tracePt t="121778" x="2393950" y="3543300"/>
          <p14:tracePt t="121795" x="2463800" y="3638550"/>
          <p14:tracePt t="121813" x="2546350" y="3746500"/>
          <p14:tracePt t="121829" x="2616200" y="3867150"/>
          <p14:tracePt t="121846" x="2647950" y="3924300"/>
          <p14:tracePt t="121861" x="2679700" y="3987800"/>
          <p14:tracePt t="121878" x="2711450" y="4044950"/>
          <p14:tracePt t="121895" x="2762250" y="4121150"/>
          <p14:tracePt t="121913" x="2787650" y="4184650"/>
          <p14:tracePt t="121929" x="2800350" y="4241800"/>
          <p14:tracePt t="121937" x="2806700" y="4279900"/>
          <p14:tracePt t="121953" x="2819400" y="4324350"/>
          <p14:tracePt t="121961" x="2819400" y="4349750"/>
          <p14:tracePt t="121978" x="2819400" y="4406900"/>
          <p14:tracePt t="121997" x="2819400" y="4521200"/>
          <p14:tracePt t="122013" x="2813050" y="4565650"/>
          <p14:tracePt t="122029" x="2781300" y="4648200"/>
          <p14:tracePt t="122045" x="2768600" y="4673600"/>
          <p14:tracePt t="122062" x="2749550" y="4724400"/>
          <p14:tracePt t="122078" x="2711450" y="4768850"/>
          <p14:tracePt t="122097" x="2686050" y="4826000"/>
          <p14:tracePt t="122113" x="2667000" y="4870450"/>
          <p14:tracePt t="122128" x="2647950" y="4902200"/>
          <p14:tracePt t="122145" x="2635250" y="4921250"/>
          <p14:tracePt t="122163" x="2616200" y="4933950"/>
          <p14:tracePt t="122181" x="2609850" y="4959350"/>
          <p14:tracePt t="122196" x="2590800" y="4991100"/>
          <p14:tracePt t="122213" x="2565400" y="5029200"/>
          <p14:tracePt t="122229" x="2533650" y="5054600"/>
          <p14:tracePt t="122247" x="2489200" y="5080000"/>
          <p14:tracePt t="122262" x="2444750" y="5099050"/>
          <p14:tracePt t="122279" x="2419350" y="5118100"/>
          <p14:tracePt t="122296" x="2406650" y="5124450"/>
          <p14:tracePt t="122312" x="2400300" y="5124450"/>
          <p14:tracePt t="122328" x="2387600" y="5137150"/>
          <p14:tracePt t="122345" x="2374900" y="5137150"/>
          <p14:tracePt t="122361" x="2355850" y="5143500"/>
          <p14:tracePt t="122380" x="2324100" y="5156200"/>
          <p14:tracePt t="122398" x="2279650" y="5168900"/>
          <p14:tracePt t="122411" x="2247900" y="5187950"/>
          <p14:tracePt t="122428" x="2235200" y="5187950"/>
          <p14:tracePt t="122446" x="2228850" y="5187950"/>
          <p14:tracePt t="122463" x="2209800" y="5194300"/>
          <p14:tracePt t="122479" x="2190750" y="5194300"/>
          <p14:tracePt t="122496" x="2146300" y="5200650"/>
          <p14:tracePt t="122512" x="2108200" y="5207000"/>
          <p14:tracePt t="122528" x="2070100" y="5213350"/>
          <p14:tracePt t="122547" x="2032000" y="5213350"/>
          <p14:tracePt t="122555" x="2012950" y="5213350"/>
          <p14:tracePt t="122562" x="1993900" y="5213350"/>
          <p14:tracePt t="122579" x="1955800" y="5213350"/>
          <p14:tracePt t="122597" x="1930400" y="5213350"/>
          <p14:tracePt t="122613" x="1911350" y="5213350"/>
          <p14:tracePt t="122629" x="1905000" y="5187950"/>
          <p14:tracePt t="122645" x="1905000" y="5156200"/>
          <p14:tracePt t="122661" x="1892300" y="5092700"/>
          <p14:tracePt t="122678" x="1860550" y="4978400"/>
          <p14:tracePt t="122695" x="1790700" y="4800600"/>
          <p14:tracePt t="122711" x="1720850" y="4610100"/>
          <p14:tracePt t="122728" x="1682750" y="4502150"/>
          <p14:tracePt t="122745" x="1663700" y="4438650"/>
          <p14:tracePt t="122749" x="1663700" y="4406900"/>
          <p14:tracePt t="122761" x="1663700" y="4362450"/>
          <p14:tracePt t="122778" x="1657350" y="4254500"/>
          <p14:tracePt t="122795" x="1657350" y="4089400"/>
          <p14:tracePt t="122812" x="1619250" y="3937000"/>
          <p14:tracePt t="122828" x="1612900" y="3829050"/>
          <p14:tracePt t="122845" x="1612900" y="3797300"/>
          <p14:tracePt t="122861" x="1619250" y="3771900"/>
          <p14:tracePt t="122878" x="1625600" y="3733800"/>
          <p14:tracePt t="122895" x="1631950" y="3651250"/>
          <p14:tracePt t="122912" x="1644650" y="3600450"/>
          <p14:tracePt t="122928" x="1651000" y="3575050"/>
          <p14:tracePt t="122945" x="1657350" y="3562350"/>
          <p14:tracePt t="122961" x="1670050" y="3549650"/>
          <p14:tracePt t="122978" x="1682750" y="3530600"/>
          <p14:tracePt t="122995" x="1720850" y="3479800"/>
          <p14:tracePt t="123012" x="1746250" y="3429000"/>
          <p14:tracePt t="123028" x="1778000" y="3365500"/>
          <p14:tracePt t="123045" x="1797050" y="3340100"/>
          <p14:tracePt t="123062" x="1816100" y="3327400"/>
          <p14:tracePt t="123078" x="1847850" y="3302000"/>
          <p14:tracePt t="123095" x="1936750" y="3270250"/>
          <p14:tracePt t="123112" x="2000250" y="3238500"/>
          <p14:tracePt t="123128" x="2019300" y="3225800"/>
          <p14:tracePt t="123145" x="2025650" y="3225800"/>
          <p14:tracePt t="123173" x="2032000" y="3225800"/>
          <p14:tracePt t="123188" x="2038350" y="3225800"/>
          <p14:tracePt t="123197" x="2044700" y="3225800"/>
          <p14:tracePt t="123212" x="2057400" y="3225800"/>
          <p14:tracePt t="123228" x="2101850" y="3225800"/>
          <p14:tracePt t="123245" x="2184400" y="3257550"/>
          <p14:tracePt t="123262" x="2286000" y="3321050"/>
          <p14:tracePt t="123278" x="2387600" y="3409950"/>
          <p14:tracePt t="123295" x="2457450" y="3492500"/>
          <p14:tracePt t="123311" x="2489200" y="3543300"/>
          <p14:tracePt t="123328" x="2501900" y="3575050"/>
          <p14:tracePt t="123345" x="2514600" y="3600450"/>
          <p14:tracePt t="123361" x="2527300" y="3657600"/>
          <p14:tracePt t="123378" x="2565400" y="3740150"/>
          <p14:tracePt t="123395" x="2628900" y="3892550"/>
          <p14:tracePt t="123412" x="2635250" y="3937000"/>
          <p14:tracePt t="123428" x="2660650" y="4038600"/>
          <p14:tracePt t="123445" x="2686050" y="4127500"/>
          <p14:tracePt t="123462" x="2698750" y="4229100"/>
          <p14:tracePt t="123478" x="2717800" y="4330700"/>
          <p14:tracePt t="123495" x="2724150" y="4438650"/>
          <p14:tracePt t="123512" x="2724150" y="4546600"/>
          <p14:tracePt t="123528" x="2724150" y="4622800"/>
          <p14:tracePt t="123545" x="2717800" y="4660900"/>
          <p14:tracePt t="123561" x="2705100" y="4692650"/>
          <p14:tracePt t="123565" x="2692400" y="4705350"/>
          <p14:tracePt t="123578" x="2692400" y="4724400"/>
          <p14:tracePt t="123595" x="2667000" y="4775200"/>
          <p14:tracePt t="123611" x="2635250" y="4819650"/>
          <p14:tracePt t="123628" x="2578100" y="4883150"/>
          <p14:tracePt t="123645" x="2527300" y="4940300"/>
          <p14:tracePt t="123662" x="2476500" y="4978400"/>
          <p14:tracePt t="123678" x="2451100" y="4991100"/>
          <p14:tracePt t="123695" x="2419350" y="5010150"/>
          <p14:tracePt t="123711" x="2400300" y="5022850"/>
          <p14:tracePt t="123728" x="2362200" y="5048250"/>
          <p14:tracePt t="123745" x="2317750" y="5080000"/>
          <p14:tracePt t="123761" x="2292350" y="5099050"/>
          <p14:tracePt t="123765" x="2279650" y="5105400"/>
          <p14:tracePt t="123778" x="2266950" y="5118100"/>
          <p14:tracePt t="123795" x="2228850" y="5137150"/>
          <p14:tracePt t="123812" x="2197100" y="5149850"/>
          <p14:tracePt t="123828" x="2139950" y="5175250"/>
          <p14:tracePt t="123845" x="2101850" y="5187950"/>
          <p14:tracePt t="123861" x="2082800" y="5200650"/>
          <p14:tracePt t="123878" x="2070100" y="5207000"/>
          <p14:tracePt t="123895" x="2051050" y="5213350"/>
          <p14:tracePt t="123911" x="2019300" y="5232400"/>
          <p14:tracePt t="123928" x="1981200" y="5257800"/>
          <p14:tracePt t="123945" x="1949450" y="5276850"/>
          <p14:tracePt t="123961" x="1936750" y="5283200"/>
          <p14:tracePt t="124063" x="1930400" y="5283200"/>
          <p14:tracePt t="124073" x="1917700" y="5283200"/>
          <p14:tracePt t="124081" x="1911350" y="5283200"/>
          <p14:tracePt t="124096" x="1816100" y="5137150"/>
          <p14:tracePt t="124112" x="1676400" y="4870450"/>
          <p14:tracePt t="124128" x="1549400" y="4584700"/>
          <p14:tracePt t="124145" x="1530350" y="4413250"/>
          <p14:tracePt t="124162" x="1524000" y="4267200"/>
          <p14:tracePt t="124166" x="1524000" y="4178300"/>
          <p14:tracePt t="124178" x="1524000" y="4102100"/>
          <p14:tracePt t="124195" x="1524000" y="3905250"/>
          <p14:tracePt t="124212" x="1524000" y="3886200"/>
          <p14:tracePt t="124228" x="1524000" y="3860800"/>
          <p14:tracePt t="124269" x="1524000" y="3854450"/>
          <p14:tracePt t="124286" x="1524000" y="3841750"/>
          <p14:tracePt t="124295" x="1524000" y="3835400"/>
          <p14:tracePt t="124312" x="1524000" y="3790950"/>
          <p14:tracePt t="124328" x="1530350" y="3695700"/>
          <p14:tracePt t="124345" x="1549400" y="3587750"/>
          <p14:tracePt t="124361" x="1581150" y="3498850"/>
          <p14:tracePt t="124378" x="1612900" y="3435350"/>
          <p14:tracePt t="124381" x="1631950" y="3378200"/>
          <p14:tracePt t="124395" x="1638300" y="3359150"/>
          <p14:tracePt t="124411" x="1651000" y="3327400"/>
          <p14:tracePt t="124428" x="1670050" y="3251200"/>
          <p14:tracePt t="124445" x="1689100" y="3225800"/>
          <p14:tracePt t="124461" x="1695450" y="3219450"/>
          <p14:tracePt t="124569" x="1708150" y="3219450"/>
          <p14:tracePt t="124578" x="1714500" y="3219450"/>
          <p14:tracePt t="127988" x="1701800" y="3219450"/>
          <p14:tracePt t="127996" x="1676400" y="3219450"/>
          <p14:tracePt t="128011" x="1638300" y="3213100"/>
          <p14:tracePt t="128027" x="1473200" y="3194050"/>
          <p14:tracePt t="128044" x="1416050" y="3194050"/>
          <p14:tracePt t="128061" x="1377950" y="3194050"/>
          <p14:tracePt t="128124" x="1371600" y="3194050"/>
          <p14:tracePt t="128134" x="1358900" y="3194050"/>
          <p14:tracePt t="128140" x="1352550" y="3194050"/>
          <p14:tracePt t="128151" x="1346200" y="3194050"/>
          <p14:tracePt t="128397" x="1339850" y="3194050"/>
          <p14:tracePt t="128493" x="1333500" y="3194050"/>
          <p14:tracePt t="128535" x="1327150" y="3194050"/>
          <p14:tracePt t="128622" x="1320800" y="3194050"/>
          <p14:tracePt t="128652" x="1314450" y="3194050"/>
          <p14:tracePt t="128958" x="1314450" y="3200400"/>
          <p14:tracePt t="128966" x="1314450" y="3225800"/>
          <p14:tracePt t="128978" x="1314450" y="3289300"/>
          <p14:tracePt t="128994" x="1314450" y="3409950"/>
          <p14:tracePt t="129011" x="1314450" y="3524250"/>
          <p14:tracePt t="129012" x="1308100" y="3575050"/>
          <p14:tracePt t="129027" x="1308100" y="3632200"/>
          <p14:tracePt t="129044" x="1308100" y="3676650"/>
          <p14:tracePt t="129062" x="1308100" y="3733800"/>
          <p14:tracePt t="129078" x="1308100" y="3822700"/>
          <p14:tracePt t="129094" x="1308100" y="3898900"/>
          <p14:tracePt t="129111" x="1308100" y="3987800"/>
          <p14:tracePt t="129128" x="1308100" y="4089400"/>
          <p14:tracePt t="129144" x="1308100" y="4197350"/>
          <p14:tracePt t="129161" x="1308100" y="4273550"/>
          <p14:tracePt t="129178" x="1308100" y="4356100"/>
          <p14:tracePt t="129194" x="1308100" y="4419600"/>
          <p14:tracePt t="129211" x="1308100" y="4489450"/>
          <p14:tracePt t="129227" x="1308100" y="4533900"/>
          <p14:tracePt t="129244" x="1308100" y="4572000"/>
          <p14:tracePt t="129261" x="1289050" y="4616450"/>
          <p14:tracePt t="129277" x="1282700" y="4673600"/>
          <p14:tracePt t="129294" x="1276350" y="4743450"/>
          <p14:tracePt t="129311" x="1276350" y="4794250"/>
          <p14:tracePt t="129327" x="1276350" y="4851400"/>
          <p14:tracePt t="129344" x="1276350" y="4876800"/>
          <p14:tracePt t="129361" x="1276350" y="4908550"/>
          <p14:tracePt t="129377" x="1276350" y="4946650"/>
          <p14:tracePt t="129394" x="1276350" y="4991100"/>
          <p14:tracePt t="129411" x="1289050" y="5016500"/>
          <p14:tracePt t="129412" x="1289050" y="5022850"/>
          <p14:tracePt t="129427" x="1289050" y="5029200"/>
          <p14:tracePt t="129444" x="1295400" y="5060950"/>
          <p14:tracePt t="129461" x="1295400" y="5086350"/>
          <p14:tracePt t="129477" x="1295400" y="5137150"/>
          <p14:tracePt t="129494" x="1295400" y="5187950"/>
          <p14:tracePt t="129511" x="1301750" y="5207000"/>
          <p14:tracePt t="129567" x="1301750" y="5213350"/>
          <p14:tracePt t="130430" x="1301750" y="5219700"/>
          <p14:tracePt t="130439" x="1282700" y="5238750"/>
          <p14:tracePt t="130446" x="1263650" y="5276850"/>
          <p14:tracePt t="130461" x="1219200" y="5359400"/>
          <p14:tracePt t="130477" x="1219200" y="5448300"/>
          <p14:tracePt t="130494" x="1231900" y="5562600"/>
          <p14:tracePt t="130511" x="1263650" y="5632450"/>
          <p14:tracePt t="130947" x="1263650" y="5657850"/>
          <p14:tracePt t="130953" x="1263650" y="5664200"/>
          <p14:tracePt t="130961" x="1263650" y="5676900"/>
          <p14:tracePt t="130977" x="1270000" y="5695950"/>
          <p14:tracePt t="130994" x="1282700" y="5702300"/>
          <p14:tracePt t="130996" x="1289050" y="5708650"/>
          <p14:tracePt t="131011" x="1301750" y="5708650"/>
          <p14:tracePt t="131027" x="1308100" y="5708650"/>
          <p14:tracePt t="131044" x="1371600" y="5715000"/>
          <p14:tracePt t="131061" x="1428750" y="5721350"/>
          <p14:tracePt t="131077" x="1485900" y="5721350"/>
          <p14:tracePt t="131094" x="1530350" y="5721350"/>
          <p14:tracePt t="131111" x="1555750" y="5721350"/>
          <p14:tracePt t="131127" x="1581150" y="5727700"/>
          <p14:tracePt t="131144" x="1619250" y="5734050"/>
          <p14:tracePt t="131161" x="1651000" y="5740400"/>
          <p14:tracePt t="131177" x="1682750" y="5740400"/>
          <p14:tracePt t="131194" x="1701800" y="5740400"/>
          <p14:tracePt t="131211" x="1720850" y="5740400"/>
          <p14:tracePt t="131227" x="1739900" y="5740400"/>
          <p14:tracePt t="131244" x="1746250" y="5740400"/>
          <p14:tracePt t="131308" x="1739900" y="5740400"/>
          <p14:tracePt t="131318" x="1701800" y="5740400"/>
          <p14:tracePt t="131325" x="1657350" y="5740400"/>
          <p14:tracePt t="131333" x="1600200" y="5740400"/>
          <p14:tracePt t="131344" x="1530350" y="5727700"/>
          <p14:tracePt t="131360" x="1428750" y="5708650"/>
          <p14:tracePt t="131377" x="1377950" y="5708650"/>
          <p14:tracePt t="131394" x="1352550" y="5708650"/>
          <p14:tracePt t="131411" x="1308100" y="5708650"/>
          <p14:tracePt t="131427" x="1270000" y="5708650"/>
          <p14:tracePt t="131444" x="1181100" y="5740400"/>
          <p14:tracePt t="131460" x="1117600" y="5740400"/>
          <p14:tracePt t="131477" x="1047750" y="5740400"/>
          <p14:tracePt t="131494" x="1003300" y="5740400"/>
          <p14:tracePt t="131510" x="977900" y="5753100"/>
          <p14:tracePt t="131544" x="971550" y="5759450"/>
          <p14:tracePt t="131560" x="958850" y="5772150"/>
          <p14:tracePt t="131577" x="952500" y="5784850"/>
          <p14:tracePt t="131594" x="939800" y="5797550"/>
          <p14:tracePt t="131611" x="920750" y="5803900"/>
          <p14:tracePt t="131627" x="901700" y="5822950"/>
          <p14:tracePt t="131644" x="863600" y="5842000"/>
          <p14:tracePt t="131660" x="850900" y="5842000"/>
          <p14:tracePt t="131694" x="844550" y="5842000"/>
          <p14:tracePt t="131710" x="844550" y="5848350"/>
          <p14:tracePt t="131727" x="838200" y="5867400"/>
          <p14:tracePt t="131744" x="819150" y="5886450"/>
          <p14:tracePt t="131760" x="812800" y="5905500"/>
          <p14:tracePt t="131777" x="806450" y="5924550"/>
          <p14:tracePt t="131794" x="806450" y="5937250"/>
          <p14:tracePt t="131811" x="806450" y="5969000"/>
          <p14:tracePt t="131827" x="806450" y="5994400"/>
          <p14:tracePt t="131844" x="825500" y="6026150"/>
          <p14:tracePt t="131861" x="844550" y="6045200"/>
          <p14:tracePt t="131877" x="889000" y="6057900"/>
          <p14:tracePt t="131894" x="927100" y="6076950"/>
          <p14:tracePt t="131910" x="984250" y="6089650"/>
          <p14:tracePt t="131927" x="1035050" y="6096000"/>
          <p14:tracePt t="131944" x="1085850" y="6102350"/>
          <p14:tracePt t="131960" x="1130300" y="6108700"/>
          <p14:tracePt t="131977" x="1187450" y="6121400"/>
          <p14:tracePt t="131994" x="1212850" y="6121400"/>
          <p14:tracePt t="132010" x="1257300" y="6121400"/>
          <p14:tracePt t="132027" x="1289050" y="6121400"/>
          <p14:tracePt t="132044" x="1333500" y="6121400"/>
          <p14:tracePt t="132060" x="1377950" y="6121400"/>
          <p14:tracePt t="132077" x="1422400" y="6121400"/>
          <p14:tracePt t="132094" x="1479550" y="6121400"/>
          <p14:tracePt t="132110" x="1504950" y="6121400"/>
          <p14:tracePt t="132144" x="1511300" y="6121400"/>
          <p14:tracePt t="132160" x="1524000" y="6121400"/>
          <p14:tracePt t="132177" x="1568450" y="6121400"/>
          <p14:tracePt t="132194" x="1638300" y="6121400"/>
          <p14:tracePt t="132210" x="1708150" y="6121400"/>
          <p14:tracePt t="132227" x="1739900" y="6121400"/>
          <p14:tracePt t="132244" x="1752600" y="6115050"/>
          <p14:tracePt t="132260" x="1758950" y="6115050"/>
          <p14:tracePt t="132277" x="1765300" y="6115050"/>
          <p14:tracePt t="132294" x="1784350" y="6115050"/>
          <p14:tracePt t="132310" x="1803400" y="6115050"/>
          <p14:tracePt t="132327" x="1809750" y="6115050"/>
          <p14:tracePt t="132344" x="1835150" y="6115050"/>
          <p14:tracePt t="132360" x="1847850" y="6102350"/>
          <p14:tracePt t="132377" x="1866900" y="6102350"/>
          <p14:tracePt t="132394" x="1885950" y="6102350"/>
          <p14:tracePt t="132410" x="1905000" y="6096000"/>
          <p14:tracePt t="132427" x="1924050" y="6096000"/>
          <p14:tracePt t="132444" x="1943100" y="6089650"/>
          <p14:tracePt t="132500" x="1949450" y="6089650"/>
          <p14:tracePt t="132508" x="1962150" y="6076950"/>
          <p14:tracePt t="132517" x="1968500" y="6076950"/>
          <p14:tracePt t="132527" x="1974850" y="6070600"/>
          <p14:tracePt t="132544" x="1987550" y="6064250"/>
          <p14:tracePt t="132560" x="2000250" y="6051550"/>
          <p14:tracePt t="132577" x="2019300" y="6038850"/>
          <p14:tracePt t="132594" x="2032000" y="6032500"/>
          <p14:tracePt t="132610" x="2038350" y="6026150"/>
          <p14:tracePt t="132627" x="2044700" y="6013450"/>
          <p14:tracePt t="132644" x="2044700" y="5975350"/>
          <p14:tracePt t="132660" x="2044700" y="5956300"/>
          <p14:tracePt t="132677" x="2044700" y="5937250"/>
          <p14:tracePt t="132694" x="2038350" y="5930900"/>
          <p14:tracePt t="132710" x="2019300" y="5905500"/>
          <p14:tracePt t="132727" x="1993900" y="5899150"/>
          <p14:tracePt t="132744" x="1974850" y="5886450"/>
          <p14:tracePt t="132760" x="1924050" y="5861050"/>
          <p14:tracePt t="132777" x="1841500" y="5842000"/>
          <p14:tracePt t="132794" x="1727200" y="5822950"/>
          <p14:tracePt t="132810" x="1568450" y="5822950"/>
          <p14:tracePt t="132827" x="1339850" y="5822950"/>
          <p14:tracePt t="132844" x="1276350" y="5822950"/>
          <p14:tracePt t="132860" x="1250950" y="5822950"/>
          <p14:tracePt t="132877" x="1231900" y="5829300"/>
          <p14:tracePt t="132894" x="1193800" y="5854700"/>
          <p14:tracePt t="132910" x="1130300" y="5880100"/>
          <p14:tracePt t="132927" x="1079500" y="5892800"/>
          <p14:tracePt t="132944" x="1047750" y="5905500"/>
          <p14:tracePt t="132960" x="1041400" y="5905500"/>
          <p14:tracePt t="134989" x="1047750" y="5899150"/>
          <p14:tracePt t="134997" x="1085850" y="5873750"/>
          <p14:tracePt t="135011" x="1143000" y="5829300"/>
          <p14:tracePt t="135027" x="1263650" y="5765800"/>
          <p14:tracePt t="135043" x="1441450" y="5683250"/>
          <p14:tracePt t="135060" x="1555750" y="5670550"/>
          <p14:tracePt t="135077" x="1657350" y="5664200"/>
          <p14:tracePt t="135093" x="1752600" y="5664200"/>
          <p14:tracePt t="135110" x="1835150" y="5664200"/>
          <p14:tracePt t="135127" x="1898650" y="5664200"/>
          <p14:tracePt t="135143" x="1955800" y="5664200"/>
          <p14:tracePt t="135160" x="2000250" y="5664200"/>
          <p14:tracePt t="135177" x="2044700" y="5664200"/>
          <p14:tracePt t="135193" x="2082800" y="5664200"/>
          <p14:tracePt t="135210" x="2127250" y="5683250"/>
          <p14:tracePt t="135227" x="2159000" y="5689600"/>
          <p14:tracePt t="135228" x="2178050" y="5695950"/>
          <p14:tracePt t="135243" x="2203450" y="5702300"/>
          <p14:tracePt t="135260" x="2254250" y="5708650"/>
          <p14:tracePt t="135277" x="2311400" y="5727700"/>
          <p14:tracePt t="135293" x="2387600" y="5759450"/>
          <p14:tracePt t="135310" x="2482850" y="5803900"/>
          <p14:tracePt t="135327" x="2578100" y="5848350"/>
          <p14:tracePt t="135343" x="2628900" y="5880100"/>
          <p14:tracePt t="135360" x="2647950" y="5905500"/>
          <p14:tracePt t="135377" x="2654300" y="5924550"/>
          <p14:tracePt t="135393" x="2654300" y="5930900"/>
          <p14:tracePt t="135410" x="2654300" y="5943600"/>
          <p14:tracePt t="135413" x="2660650" y="5949950"/>
          <p14:tracePt t="135427" x="2667000" y="5956300"/>
          <p14:tracePt t="135443" x="2673350" y="5962650"/>
          <p14:tracePt t="135460" x="2686050" y="5975350"/>
          <p14:tracePt t="135477" x="2698750" y="5981700"/>
          <p14:tracePt t="135494" x="2705100" y="5988050"/>
          <p14:tracePt t="135510" x="2711450" y="5994400"/>
          <p14:tracePt t="135751" x="2711450" y="5988050"/>
          <p14:tracePt t="135761" x="2717800" y="5981700"/>
          <p14:tracePt t="135770" x="2717800" y="5969000"/>
          <p14:tracePt t="135777" x="2730500" y="5962650"/>
          <p14:tracePt t="135793" x="2736850" y="5943600"/>
          <p14:tracePt t="135810" x="2755900" y="5937250"/>
          <p14:tracePt t="135827" x="2768600" y="5930900"/>
          <p14:tracePt t="135843" x="2781300" y="5924550"/>
          <p14:tracePt t="135860" x="2825750" y="5911850"/>
          <p14:tracePt t="135877" x="2870200" y="5899150"/>
          <p14:tracePt t="135893" x="2927350" y="5886450"/>
          <p14:tracePt t="135910" x="2965450" y="5880100"/>
          <p14:tracePt t="135927" x="2984500" y="5873750"/>
          <p14:tracePt t="135943" x="2990850" y="5873750"/>
          <p14:tracePt t="135960" x="3035300" y="5867400"/>
          <p14:tracePt t="135977" x="3143250" y="5867400"/>
          <p14:tracePt t="135993" x="3251200" y="5867400"/>
          <p14:tracePt t="136010" x="3321050" y="5867400"/>
          <p14:tracePt t="136027" x="3327400" y="5867400"/>
          <p14:tracePt t="136043" x="3340100" y="5867400"/>
          <p14:tracePt t="136060" x="3378200" y="5886450"/>
          <p14:tracePt t="136077" x="3397250" y="5899150"/>
          <p14:tracePt t="136094" x="3409950" y="5899150"/>
          <p14:tracePt t="136156" x="3409950" y="5905500"/>
          <p14:tracePt t="136166" x="3416300" y="5905500"/>
          <p14:tracePt t="136172" x="3416300" y="5918200"/>
          <p14:tracePt t="136183" x="3422650" y="5918200"/>
          <p14:tracePt t="136193" x="3429000" y="5924550"/>
          <p14:tracePt t="136210" x="3435350" y="5924550"/>
          <p14:tracePt t="136227" x="3441700" y="5937250"/>
          <p14:tracePt t="136243" x="3448050" y="5943600"/>
          <p14:tracePt t="136260" x="3454400" y="5949950"/>
          <p14:tracePt t="136277" x="3460750" y="5962650"/>
          <p14:tracePt t="136293" x="3479800" y="5969000"/>
          <p14:tracePt t="136310" x="3486150" y="5975350"/>
          <p14:tracePt t="136396" x="3486150" y="5956300"/>
          <p14:tracePt t="136404" x="3486150" y="5918200"/>
          <p14:tracePt t="136412" x="3486150" y="5905500"/>
          <p14:tracePt t="136427" x="3498850" y="5848350"/>
          <p14:tracePt t="136444" x="3543300" y="5797550"/>
          <p14:tracePt t="136460" x="3556000" y="5784850"/>
          <p14:tracePt t="136477" x="3581400" y="5778500"/>
          <p14:tracePt t="136494" x="3613150" y="5778500"/>
          <p14:tracePt t="136510" x="3683000" y="5778500"/>
          <p14:tracePt t="136527" x="3816350" y="5778500"/>
          <p14:tracePt t="136544" x="3962400" y="5778500"/>
          <p14:tracePt t="136560" x="4095750" y="5778500"/>
          <p14:tracePt t="136577" x="4165600" y="5778500"/>
          <p14:tracePt t="136594" x="4171950" y="5778500"/>
          <p14:tracePt t="136610" x="4178300" y="5778500"/>
          <p14:tracePt t="136627" x="4184650" y="5778500"/>
          <p14:tracePt t="136644" x="4197350" y="5784850"/>
          <p14:tracePt t="136660" x="4273550" y="5822950"/>
          <p14:tracePt t="136677" x="4305300" y="5848350"/>
          <p14:tracePt t="136694" x="4324350" y="5861050"/>
          <p14:tracePt t="136710" x="4330700" y="5861050"/>
          <p14:tracePt t="136727" x="4337050" y="5873750"/>
          <p14:tracePt t="137846" x="4337050" y="5880100"/>
          <p14:tracePt t="137854" x="4324350" y="5886450"/>
          <p14:tracePt t="137861" x="4298950" y="5892800"/>
          <p14:tracePt t="137877" x="4235450" y="5918200"/>
          <p14:tracePt t="137893" x="4191000" y="5937250"/>
          <p14:tracePt t="137910" x="4178300" y="5949950"/>
          <p14:tracePt t="137927" x="4178300" y="5969000"/>
          <p14:tracePt t="137943" x="4210050" y="6007100"/>
          <p14:tracePt t="137960" x="4267200" y="6045200"/>
          <p14:tracePt t="137976" x="4330700" y="6070600"/>
          <p14:tracePt t="137993" x="4362450" y="6076950"/>
          <p14:tracePt t="138036" x="4362450" y="6083300"/>
          <p14:tracePt t="138044" x="4375150" y="6089650"/>
          <p14:tracePt t="138060" x="4438650" y="6108700"/>
          <p14:tracePt t="138077" x="4546600" y="6140450"/>
          <p14:tracePt t="138093" x="4622800" y="6172200"/>
          <p14:tracePt t="138110" x="4635500" y="6184900"/>
          <p14:tracePt t="138127" x="4641850" y="6191250"/>
          <p14:tracePt t="138143" x="4660900" y="6210300"/>
          <p14:tracePt t="138160" x="4692650" y="6242050"/>
          <p14:tracePt t="138177" x="4749800" y="6267450"/>
          <p14:tracePt t="138193" x="4787900" y="6286500"/>
          <p14:tracePt t="138210" x="4806950" y="6299200"/>
          <p14:tracePt t="138246" x="4806950" y="6305550"/>
          <p14:tracePt t="138268" x="4806950" y="6318250"/>
          <p14:tracePt t="138277" x="4806950" y="6324600"/>
          <p14:tracePt t="138293" x="4806950" y="6337300"/>
          <p14:tracePt t="138310" x="4813300" y="6350000"/>
          <p14:tracePt t="138326" x="4819650" y="6362700"/>
          <p14:tracePt t="138343" x="4832350" y="6369050"/>
          <p14:tracePt t="138360" x="4864100" y="6394450"/>
          <p14:tracePt t="138377" x="5010150" y="6426200"/>
          <p14:tracePt t="138393" x="5295900" y="6470650"/>
          <p14:tracePt t="138410" x="5537200" y="6470650"/>
          <p14:tracePt t="138427" x="5740400" y="6470650"/>
          <p14:tracePt t="138443" x="5861050" y="6470650"/>
          <p14:tracePt t="138460" x="6032500" y="6470650"/>
          <p14:tracePt t="138476" x="6197600" y="6470650"/>
          <p14:tracePt t="138493" x="6375400" y="6470650"/>
          <p14:tracePt t="138510" x="6540500" y="6470650"/>
          <p14:tracePt t="138527" x="6667500" y="6470650"/>
          <p14:tracePt t="138543" x="6781800" y="6470650"/>
          <p14:tracePt t="138560" x="6870700" y="6470650"/>
          <p14:tracePt t="138576" x="6896100" y="6470650"/>
          <p14:tracePt t="138593" x="6915150" y="6457950"/>
          <p14:tracePt t="138610" x="6965950" y="6445250"/>
          <p14:tracePt t="138627" x="7080250" y="6438900"/>
          <p14:tracePt t="138643" x="7239000" y="6438900"/>
          <p14:tracePt t="138660" x="7486650" y="6432550"/>
          <p14:tracePt t="138677" x="7620000" y="6407150"/>
          <p14:tracePt t="138693" x="7708900" y="6381750"/>
          <p14:tracePt t="138710" x="7791450" y="6375400"/>
          <p14:tracePt t="138726" x="7943850" y="6362700"/>
          <p14:tracePt t="138743" x="8121650" y="6362700"/>
          <p14:tracePt t="138760" x="8242300" y="6343650"/>
          <p14:tracePt t="138777" x="8261350" y="6337300"/>
          <p14:tracePt t="138793" x="8267700" y="6337300"/>
          <p14:tracePt t="138810" x="8248650" y="6318250"/>
          <p14:tracePt t="138827" x="8178800" y="6292850"/>
          <p14:tracePt t="138843" x="8108950" y="6261100"/>
          <p14:tracePt t="138860" x="8032750" y="6229350"/>
          <p14:tracePt t="138877" x="7994650" y="6216650"/>
          <p14:tracePt t="138893" x="7867650" y="6203950"/>
          <p14:tracePt t="138910" x="7670800" y="6191250"/>
          <p14:tracePt t="138926" x="7391400" y="6191250"/>
          <p14:tracePt t="138943" x="7169150" y="6191250"/>
          <p14:tracePt t="138961" x="7004050" y="6191250"/>
          <p14:tracePt t="138978" x="6902450" y="6191250"/>
          <p14:tracePt t="138995" x="6775450" y="6191250"/>
          <p14:tracePt t="139002" x="6705600" y="6191250"/>
          <p14:tracePt t="139015" x="6515100" y="6191250"/>
          <p14:tracePt t="139027" x="6413500" y="6191250"/>
          <p14:tracePt t="139043" x="6153150" y="6191250"/>
          <p14:tracePt t="139060" x="5842000" y="6191250"/>
          <p14:tracePt t="139077" x="5689600" y="6191250"/>
          <p14:tracePt t="139093" x="5588000" y="6178550"/>
          <p14:tracePt t="139110" x="5435600" y="6172200"/>
          <p14:tracePt t="139127" x="5270500" y="6172200"/>
          <p14:tracePt t="139143" x="5086350" y="6172200"/>
          <p14:tracePt t="139160" x="4883150" y="6172200"/>
          <p14:tracePt t="139176" x="4711700" y="6172200"/>
          <p14:tracePt t="139193" x="4610100" y="6172200"/>
          <p14:tracePt t="139198" x="4578350" y="6172200"/>
          <p14:tracePt t="139210" x="4533900" y="6165850"/>
          <p14:tracePt t="139227" x="4451350" y="6146800"/>
          <p14:tracePt t="139243" x="4324350" y="6140450"/>
          <p14:tracePt t="139260" x="3987800" y="6140450"/>
          <p14:tracePt t="139276" x="3708400" y="6140450"/>
          <p14:tracePt t="139293" x="3556000" y="6140450"/>
          <p14:tracePt t="139310" x="3473450" y="6140450"/>
          <p14:tracePt t="139326" x="3448050" y="6140450"/>
          <p14:tracePt t="139343" x="3429000" y="6140450"/>
          <p14:tracePt t="139360" x="3378200" y="6134100"/>
          <p14:tracePt t="139376" x="3251200" y="6134100"/>
          <p14:tracePt t="139393" x="3073400" y="6134100"/>
          <p14:tracePt t="139410" x="2819400" y="6134100"/>
          <p14:tracePt t="139412" x="2717800" y="6134100"/>
          <p14:tracePt t="139426" x="2647950" y="6134100"/>
          <p14:tracePt t="139443" x="2565400" y="6115050"/>
          <p14:tracePt t="139460" x="2501900" y="6108700"/>
          <p14:tracePt t="139476" x="2451100" y="6108700"/>
          <p14:tracePt t="139493" x="2355850" y="6108700"/>
          <p14:tracePt t="139510" x="2228850" y="6108700"/>
          <p14:tracePt t="139526" x="2038350" y="6108700"/>
          <p14:tracePt t="139543" x="1841500" y="6108700"/>
          <p14:tracePt t="139560" x="1695450" y="6108700"/>
          <p14:tracePt t="139576" x="1631950" y="6108700"/>
          <p14:tracePt t="139593" x="1612900" y="6102350"/>
          <p14:tracePt t="139610" x="1600200" y="6102350"/>
          <p14:tracePt t="139626" x="1562100" y="6102350"/>
          <p14:tracePt t="139643" x="1517650" y="6102350"/>
          <p14:tracePt t="139660" x="1333500" y="6102350"/>
          <p14:tracePt t="139676" x="1257300" y="6096000"/>
          <p14:tracePt t="139693" x="1238250" y="6089650"/>
          <p14:tracePt t="139710" x="1231900" y="6089650"/>
          <p14:tracePt t="139726" x="1219200" y="6089650"/>
          <p14:tracePt t="139743" x="1193800" y="6083300"/>
          <p14:tracePt t="139760" x="1174750" y="6083300"/>
          <p14:tracePt t="139776" x="1149350" y="6083300"/>
          <p14:tracePt t="139793" x="1130300" y="6083300"/>
          <p14:tracePt t="139810" x="1092200" y="6083300"/>
          <p14:tracePt t="139812" x="1073150" y="6083300"/>
          <p14:tracePt t="139827" x="1060450" y="6083300"/>
          <p14:tracePt t="139843" x="1035050" y="6083300"/>
          <p14:tracePt t="139860" x="990600" y="6070600"/>
          <p14:tracePt t="139876" x="952500" y="6064250"/>
          <p14:tracePt t="139893" x="895350" y="6064250"/>
          <p14:tracePt t="139910" x="863600" y="6057900"/>
          <p14:tracePt t="139926" x="819150" y="6057900"/>
          <p14:tracePt t="139943" x="755650" y="6057900"/>
          <p14:tracePt t="139960" x="704850" y="6057900"/>
          <p14:tracePt t="139976" x="685800" y="6057900"/>
          <p14:tracePt t="140029" x="673100" y="6057900"/>
          <p14:tracePt t="140036" x="660400" y="6064250"/>
          <p14:tracePt t="140044" x="641350" y="6070600"/>
          <p14:tracePt t="140060" x="609600" y="6076950"/>
          <p14:tracePt t="140076" x="596900" y="6076950"/>
          <p14:tracePt t="140134" x="596900" y="6083300"/>
          <p14:tracePt t="140140" x="590550" y="6089650"/>
          <p14:tracePt t="140156" x="590550" y="6096000"/>
          <p14:tracePt t="140166" x="590550" y="6102350"/>
          <p14:tracePt t="140176" x="577850" y="6115050"/>
          <p14:tracePt t="140193" x="577850" y="6134100"/>
          <p14:tracePt t="140210" x="577850" y="6146800"/>
          <p14:tracePt t="140226" x="577850" y="6153150"/>
          <p14:tracePt t="140243" x="590550" y="6184900"/>
          <p14:tracePt t="140260" x="647700" y="6242050"/>
          <p14:tracePt t="140276" x="660400" y="6292850"/>
          <p14:tracePt t="140293" x="666750" y="6343650"/>
          <p14:tracePt t="140310" x="679450" y="6369050"/>
          <p14:tracePt t="140326" x="685800" y="6400800"/>
          <p14:tracePt t="140343" x="692150" y="6426200"/>
          <p14:tracePt t="140360" x="692150" y="6451600"/>
          <p14:tracePt t="140376" x="692150" y="6470650"/>
          <p14:tracePt t="140393" x="692150" y="6496050"/>
          <p14:tracePt t="140410" x="692150" y="6534150"/>
          <p14:tracePt t="140426" x="692150" y="6559550"/>
          <p14:tracePt t="140429" x="692150" y="6572250"/>
          <p14:tracePt t="140443" x="692150" y="6584950"/>
          <p14:tracePt t="140460" x="704850" y="6610350"/>
          <p14:tracePt t="140645" x="1047750" y="6667500"/>
          <p14:tracePt t="140652" x="1130300" y="6680200"/>
          <p14:tracePt t="140660" x="1212850" y="6686550"/>
          <p14:tracePt t="140676" x="1435100" y="6686550"/>
          <p14:tracePt t="140693" x="1708150" y="6686550"/>
          <p14:tracePt t="140710" x="1924050" y="6686550"/>
          <p14:tracePt t="140726" x="2070100" y="6692900"/>
          <p14:tracePt t="140743" x="2171700" y="6711950"/>
          <p14:tracePt t="140760" x="2286000" y="6731000"/>
          <p14:tracePt t="140776" x="2387600" y="6750050"/>
          <p14:tracePt t="140793" x="2546350" y="6750050"/>
          <p14:tracePt t="140810" x="2774950" y="6750050"/>
          <p14:tracePt t="140826" x="3035300" y="6750050"/>
          <p14:tracePt t="140829" x="3124200" y="6750050"/>
          <p14:tracePt t="140843" x="3200400" y="6750050"/>
          <p14:tracePt t="140860" x="3333750" y="6762750"/>
          <p14:tracePt t="140876" x="3403600" y="6769100"/>
          <p14:tracePt t="140893" x="3467100" y="6769100"/>
          <p14:tracePt t="140910" x="3594100" y="6769100"/>
          <p14:tracePt t="140926" x="3822700" y="6769100"/>
          <p14:tracePt t="140943" x="4203700" y="6769100"/>
          <p14:tracePt t="140960" x="4476750" y="6769100"/>
          <p14:tracePt t="140976" x="4629150" y="6769100"/>
          <p14:tracePt t="140993" x="4711700" y="6781800"/>
          <p14:tracePt t="141010" x="4781550" y="6781800"/>
          <p14:tracePt t="141026" x="4895850" y="6781800"/>
          <p14:tracePt t="141043" x="5105400" y="6781800"/>
          <p14:tracePt t="141060" x="5588000" y="6781800"/>
          <p14:tracePt t="141076" x="5937250" y="6781800"/>
          <p14:tracePt t="141093" x="6159500" y="6781800"/>
          <p14:tracePt t="141110" x="6254750" y="6781800"/>
          <p14:tracePt t="141126" x="6267450" y="6781800"/>
          <p14:tracePt t="141143" x="6292850" y="6781800"/>
          <p14:tracePt t="141160" x="6343650" y="6781800"/>
          <p14:tracePt t="141176" x="6438900" y="6781800"/>
          <p14:tracePt t="141193" x="6572250" y="6781800"/>
          <p14:tracePt t="141210" x="6699250" y="6781800"/>
          <p14:tracePt t="141226" x="6756400" y="6781800"/>
          <p14:tracePt t="141230" x="6775450" y="6781800"/>
          <p14:tracePt t="141243" x="6781800" y="6781800"/>
          <p14:tracePt t="141276" x="6794500" y="6781800"/>
          <p14:tracePt t="141293" x="6838950" y="6781800"/>
          <p14:tracePt t="141309" x="6889750" y="6781800"/>
          <p14:tracePt t="141326" x="6908800" y="6781800"/>
          <p14:tracePt t="141616" x="6927850" y="6781800"/>
          <p14:tracePt t="141623" x="7004050" y="6781800"/>
          <p14:tracePt t="141634" x="7131050" y="6781800"/>
          <p14:tracePt t="141643" x="7289800" y="6781800"/>
          <p14:tracePt t="141660" x="8045450" y="6781800"/>
          <p14:tracePt t="141676" x="8616950" y="6781800"/>
          <p14:tracePt t="141693" x="9131300" y="6781800"/>
          <p14:tracePt t="141710" x="9569450" y="6711950"/>
          <p14:tracePt t="141726" x="9569450" y="6692900"/>
          <p14:tracePt t="142063" x="9582150" y="6692900"/>
          <p14:tracePt t="142080" x="9594850" y="6680200"/>
          <p14:tracePt t="142091" x="9607550" y="6680200"/>
          <p14:tracePt t="142124" x="9607550" y="6673850"/>
          <p14:tracePt t="142134" x="9613900" y="6673850"/>
          <p14:tracePt t="142143" x="9626600" y="6673850"/>
          <p14:tracePt t="142160" x="9645650" y="6667500"/>
          <p14:tracePt t="142177" x="9664700" y="6661150"/>
          <p14:tracePt t="142193" x="9677400" y="6654800"/>
          <p14:tracePt t="142210" x="9690100" y="6648450"/>
          <p14:tracePt t="142227" x="9715500" y="6642100"/>
          <p14:tracePt t="142243" x="9747250" y="6623050"/>
          <p14:tracePt t="142246" x="9759950" y="6623050"/>
          <p14:tracePt t="142260" x="9810750" y="6597650"/>
          <p14:tracePt t="142276" x="9867900" y="6572250"/>
          <p14:tracePt t="142293" x="9944100" y="6534150"/>
          <p14:tracePt t="142310" x="10033000" y="6483350"/>
          <p14:tracePt t="142326" x="10172700" y="6426200"/>
          <p14:tracePt t="142343" x="10287000" y="6362700"/>
          <p14:tracePt t="142360" x="10407650" y="6305550"/>
          <p14:tracePt t="142376" x="10464800" y="6273800"/>
          <p14:tracePt t="142393" x="10471150" y="6267450"/>
          <p14:tracePt t="142840" x="10471150" y="6254750"/>
          <p14:tracePt t="142850" x="10483850" y="6191250"/>
          <p14:tracePt t="142853" x="10483850" y="6165850"/>
          <p14:tracePt t="142862" x="10483850" y="6140450"/>
          <p14:tracePt t="142876" x="10483850" y="6064250"/>
          <p14:tracePt t="142893" x="10483850" y="6038850"/>
          <p14:tracePt t="142910" x="10496550" y="5988050"/>
          <p14:tracePt t="142926" x="10509250" y="5892800"/>
          <p14:tracePt t="142943" x="10509250" y="5873750"/>
          <p14:tracePt t="143886" x="10509250" y="5867400"/>
          <p14:tracePt t="143894" x="10471150" y="5867400"/>
          <p14:tracePt t="143902" x="10407650" y="5854700"/>
          <p14:tracePt t="143910" x="10388600" y="5848350"/>
          <p14:tracePt t="143926" x="10375900" y="5842000"/>
          <p14:tracePt t="143943" x="10375900" y="5835650"/>
          <p14:tracePt t="143959" x="10369550" y="5835650"/>
          <p14:tracePt t="143976" x="10363200" y="5829300"/>
          <p14:tracePt t="144044" x="10363200" y="5822950"/>
          <p14:tracePt t="144052" x="10356850" y="5822950"/>
          <p14:tracePt t="144116" x="10350500" y="5816600"/>
          <p14:tracePt t="144124" x="10325100" y="5816600"/>
          <p14:tracePt t="144133" x="10248900" y="5810250"/>
          <p14:tracePt t="144143" x="10102850" y="5784850"/>
          <p14:tracePt t="144159" x="9461500" y="5670550"/>
          <p14:tracePt t="144176" x="8509000" y="5454650"/>
          <p14:tracePt t="144193" x="7378700" y="5168900"/>
          <p14:tracePt t="144209" x="6267450" y="4857750"/>
          <p14:tracePt t="144226" x="5295900" y="4597400"/>
          <p14:tracePt t="144243" x="4229100" y="4038600"/>
          <p14:tracePt t="144259" x="3911600" y="3771900"/>
          <p14:tracePt t="144276" x="2895600" y="2584450"/>
          <p14:tracePt t="144293" x="2247900" y="1676400"/>
          <p14:tracePt t="144309" x="1739900" y="1016000"/>
          <p14:tracePt t="144326" x="1492250" y="698500"/>
          <p14:tracePt t="144343" x="1422400" y="527050"/>
          <p14:tracePt t="144359" x="1397000" y="368300"/>
          <p14:tracePt t="144376" x="1397000" y="190500"/>
          <p14:tracePt t="144393" x="1397000" y="88900"/>
          <p14:tracePt t="144409" x="1397000" y="31750"/>
          <p14:tracePt t="144426" x="1409700" y="25400"/>
          <p14:tracePt t="144463" x="1409700" y="19050"/>
          <p14:tracePt t="144476" x="1409700" y="6350"/>
          <p14:tracePt t="144493" x="1409700" y="0"/>
          <p14:tracePt t="144526" x="1377950" y="0"/>
          <p14:tracePt t="144543" x="1276350" y="0"/>
          <p14:tracePt t="144559" x="1181100" y="0"/>
          <p14:tracePt t="144576" x="1098550" y="0"/>
          <p14:tracePt t="144593" x="1047750" y="0"/>
          <p14:tracePt t="144609" x="984250" y="0"/>
          <p14:tracePt t="144626" x="869950" y="0"/>
          <p14:tracePt t="144643" x="704850" y="0"/>
          <p14:tracePt t="144659" x="533400" y="0"/>
          <p14:tracePt t="144676" x="431800" y="0"/>
          <p14:tracePt t="144854" x="438150" y="0"/>
          <p14:tracePt t="144867" x="641350" y="0"/>
          <p14:tracePt t="144869" x="984250" y="0"/>
          <p14:tracePt t="144877" x="1346200" y="0"/>
          <p14:tracePt t="144893" x="2393950" y="0"/>
          <p14:tracePt t="144910" x="3714750" y="0"/>
          <p14:tracePt t="144926" x="5232400" y="0"/>
          <p14:tracePt t="144943" x="6877050" y="0"/>
          <p14:tracePt t="144949" x="7613650" y="0"/>
          <p14:tracePt t="144959" x="8369300" y="0"/>
          <p14:tracePt t="144976" x="9772650" y="0"/>
          <p14:tracePt t="144993" x="11176000" y="3810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EB88E8-96E6-4C47-8D4F-29199B5EE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Example 5: </a:t>
            </a:r>
            <a:r>
              <a:rPr lang="nl-BE" dirty="0" err="1"/>
              <a:t>method</a:t>
            </a:r>
            <a:r>
              <a:rPr lang="nl-BE" dirty="0"/>
              <a:t> </a:t>
            </a:r>
            <a:r>
              <a:rPr lang="nl-BE" dirty="0" err="1"/>
              <a:t>readlines</a:t>
            </a:r>
            <a:r>
              <a:rPr lang="nl-BE" dirty="0"/>
              <a:t>()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CD7BF24-F199-4C47-B0A4-AE59F0EF4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461514" cy="4626069"/>
          </a:xfrm>
        </p:spPr>
        <p:txBody>
          <a:bodyPr/>
          <a:lstStyle/>
          <a:p>
            <a:r>
              <a:rPr lang="nl-BE" dirty="0"/>
              <a:t>Alternative to the </a:t>
            </a:r>
            <a:r>
              <a:rPr lang="nl-BE" dirty="0" err="1"/>
              <a:t>readline</a:t>
            </a:r>
            <a:r>
              <a:rPr lang="nl-BE" dirty="0"/>
              <a:t>() method is the </a:t>
            </a:r>
            <a:r>
              <a:rPr lang="nl-BE" dirty="0" err="1"/>
              <a:t>readlines</a:t>
            </a:r>
            <a:r>
              <a:rPr lang="nl-BE" dirty="0"/>
              <a:t>() method.</a:t>
            </a:r>
          </a:p>
          <a:p>
            <a:r>
              <a:rPr lang="nl-BE" dirty="0"/>
              <a:t>This method reads all the lines of the file at once and places them in a list of strings.</a:t>
            </a:r>
          </a:p>
          <a:p>
            <a:r>
              <a:rPr lang="nl-BE" dirty="0"/>
              <a:t>Attention! These strings also contain the </a:t>
            </a:r>
            <a:r>
              <a:rPr lang="nl-BE" dirty="0" err="1"/>
              <a:t>newline</a:t>
            </a:r>
            <a:r>
              <a:rPr lang="nl-BE" dirty="0"/>
              <a:t> character.</a:t>
            </a: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4DE6D42-85AB-4203-BA5F-76C466999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16</a:t>
            </a:fld>
            <a:endParaRPr lang="nl-BE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44FFA0B-1E21-4E1A-93FF-0CDE08A93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766" y="3573533"/>
            <a:ext cx="9700091" cy="23083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with 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'schedule.txt'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file:</a:t>
            </a:r>
            <a:b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nl-BE" altLang="nl-BE" sz="2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kumimoji="0" lang="nl-BE" altLang="nl-BE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kumimoji="0" lang="nl-BE" altLang="nl-BE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lines</a:t>
            </a:r>
            <a:r>
              <a:rPr kumimoji="0" lang="nl-BE" altLang="nl-BE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kumimoji="0" lang="nl-BE" altLang="nl-BE" sz="2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place</a:t>
            </a:r>
            <a:r>
              <a:rPr kumimoji="0" lang="nl-BE" altLang="nl-BE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them</a:t>
            </a:r>
            <a:r>
              <a:rPr kumimoji="0" lang="nl-BE" altLang="nl-BE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in a list of strings</a:t>
            </a:r>
            <a:br>
              <a:rPr kumimoji="0" lang="nl-BE" altLang="nl-BE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all_</a:t>
            </a: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lines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file.readlines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 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all_</a:t>
            </a: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lines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 != 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(line, 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675CD987-EEA0-4C9D-876E-A8410477B50B}"/>
              </a:ext>
            </a:extLst>
          </p:cNvPr>
          <p:cNvSpPr/>
          <p:nvPr/>
        </p:nvSpPr>
        <p:spPr>
          <a:xfrm>
            <a:off x="7207171" y="5112260"/>
            <a:ext cx="4219114" cy="76959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altLang="nl-BE" dirty="0">
                <a:solidFill>
                  <a:srgbClr val="660099"/>
                </a:solidFill>
                <a:latin typeface="Consolas" panose="020B0609020204030204" pitchFamily="49" charset="0"/>
              </a:rPr>
              <a:t>end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''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>
                <a:solidFill>
                  <a:schemeClr val="tx1"/>
                </a:solidFill>
              </a:rPr>
              <a:t>ensures</a:t>
            </a:r>
            <a:r>
              <a:rPr lang="nl-BE" dirty="0">
                <a:solidFill>
                  <a:schemeClr val="tx1"/>
                </a:solidFill>
              </a:rPr>
              <a:t> that print does not go to a new line after printing!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ABE6058-0B8B-4711-836D-61384144BC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98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559"/>
    </mc:Choice>
    <mc:Fallback xmlns="">
      <p:transition spd="slow" advTm="855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" grpId="0" animBg="1"/>
    </p:bldLst>
  </p:timing>
  <p:extLst>
    <p:ext uri="{3A86A75C-4F4B-4683-9AE1-C65F6400EC91}">
      <p14:laserTraceLst xmlns:p14="http://schemas.microsoft.com/office/powerpoint/2010/main">
        <p14:tracePtLst>
          <p14:tracePt t="44744" x="255588" y="3841750"/>
          <p14:tracePt t="44750" x="415925" y="4121150"/>
          <p14:tracePt t="44759" x="595313" y="4435475"/>
          <p14:tracePt t="44768" x="781050" y="4724400"/>
          <p14:tracePt t="44775" x="968375" y="4987925"/>
          <p14:tracePt t="44784" x="1155700" y="5200650"/>
          <p14:tracePt t="44791" x="1325563" y="5387975"/>
          <p14:tracePt t="44800" x="1520825" y="5583238"/>
          <p14:tracePt t="44807" x="1716088" y="5702300"/>
          <p14:tracePt t="44817" x="1843088" y="5821363"/>
          <p14:tracePt t="44823" x="1987550" y="5915025"/>
          <p14:tracePt t="44833" x="2081213" y="5973763"/>
          <p14:tracePt t="44839" x="2174875" y="5999163"/>
          <p14:tracePt t="44849" x="2217738" y="6034088"/>
          <p14:tracePt t="44855" x="2235200" y="6042025"/>
          <p14:tracePt t="44866" x="2251075" y="6042025"/>
          <p14:tracePt t="44919" x="2251075" y="6049963"/>
          <p14:tracePt t="44967" x="2243138" y="6049963"/>
          <p14:tracePt t="44975" x="2243138" y="6042025"/>
          <p14:tracePt t="44983" x="2260600" y="6024563"/>
          <p14:tracePt t="44991" x="2268538" y="5999163"/>
          <p14:tracePt t="45000" x="2268538" y="5983288"/>
          <p14:tracePt t="45007" x="2268538" y="5940425"/>
          <p14:tracePt t="45017" x="2268538" y="5897563"/>
          <p14:tracePt t="45022" x="2268538" y="5813425"/>
          <p14:tracePt t="45033" x="2268538" y="5702300"/>
          <p14:tracePt t="45039" x="2268538" y="5575300"/>
          <p14:tracePt t="45050" x="2268538" y="5446713"/>
          <p14:tracePt t="45055" x="2268538" y="5276850"/>
          <p14:tracePt t="45066" x="2260600" y="5157788"/>
          <p14:tracePt t="45071" x="2243138" y="5073650"/>
          <p14:tracePt t="45082" x="2243138" y="5038725"/>
          <p14:tracePt t="45087" x="2243138" y="5030788"/>
          <p14:tracePt t="45094" x="2235200" y="5022850"/>
          <p14:tracePt t="45103" x="2225675" y="5013325"/>
          <p14:tracePt t="45120" x="2217738" y="5013325"/>
          <p14:tracePt t="45135" x="2192338" y="5013325"/>
          <p14:tracePt t="45143" x="2192338" y="5005388"/>
          <p14:tracePt t="45151" x="2182813" y="5005388"/>
          <p14:tracePt t="45175" x="2174875" y="5005388"/>
          <p14:tracePt t="45191" x="2166938" y="5005388"/>
          <p14:tracePt t="45233" x="2157413" y="5005388"/>
          <p14:tracePt t="47576" x="2141538" y="5005388"/>
          <p14:tracePt t="47584" x="2065338" y="5005388"/>
          <p14:tracePt t="47592" x="1971675" y="5005388"/>
          <p14:tracePt t="47601" x="1911350" y="5005388"/>
          <p14:tracePt t="47607" x="1878013" y="5005388"/>
          <p14:tracePt t="47623" x="1868488" y="5005388"/>
          <p14:tracePt t="47649" x="1843088" y="5005388"/>
          <p14:tracePt t="47665" x="1827213" y="4997450"/>
          <p14:tracePt t="47681" x="1809750" y="4997450"/>
          <p14:tracePt t="47687" x="1784350" y="4987925"/>
          <p14:tracePt t="47696" x="1758950" y="4987925"/>
          <p14:tracePt t="47703" x="1724025" y="4979988"/>
          <p14:tracePt t="47711" x="1690688" y="4972050"/>
          <p14:tracePt t="47719" x="1665288" y="4972050"/>
          <p14:tracePt t="47728" x="1614488" y="4946650"/>
          <p14:tracePt t="47735" x="1589088" y="4946650"/>
          <p14:tracePt t="47743" x="1546225" y="4946650"/>
          <p14:tracePt t="47751" x="1512888" y="4946650"/>
          <p14:tracePt t="47759" x="1470025" y="4937125"/>
          <p14:tracePt t="47766" x="1462088" y="4937125"/>
          <p14:tracePt t="48057" x="1470025" y="4937125"/>
          <p14:tracePt t="48064" x="1487488" y="4937125"/>
          <p14:tracePt t="48071" x="1495425" y="4937125"/>
          <p14:tracePt t="48087" x="1503363" y="4937125"/>
          <p14:tracePt t="48143" x="1520825" y="4937125"/>
          <p14:tracePt t="48151" x="1528763" y="4937125"/>
          <p14:tracePt t="48159" x="1546225" y="4937125"/>
          <p14:tracePt t="48166" x="1563688" y="4937125"/>
          <p14:tracePt t="48175" x="1579563" y="4929188"/>
          <p14:tracePt t="48183" x="1589088" y="4919663"/>
          <p14:tracePt t="48191" x="1597025" y="4903788"/>
          <p14:tracePt t="48199" x="1614488" y="4894263"/>
          <p14:tracePt t="48216" x="1631950" y="4878388"/>
          <p14:tracePt t="48223" x="1639888" y="4868863"/>
          <p14:tracePt t="48232" x="1639888" y="4860925"/>
          <p14:tracePt t="48239" x="1647825" y="4860925"/>
          <p14:tracePt t="48255" x="1657350" y="4852988"/>
          <p14:tracePt t="48969" x="1657350" y="4878388"/>
          <p14:tracePt t="48977" x="1657350" y="4886325"/>
          <p14:tracePt t="48987" x="1657350" y="4894263"/>
          <p14:tracePt t="48991" x="1657350" y="4903788"/>
          <p14:tracePt t="49000" x="1657350" y="4911725"/>
          <p14:tracePt t="49007" x="1657350" y="4919663"/>
          <p14:tracePt t="49016" x="1657350" y="4929188"/>
          <p14:tracePt t="49023" x="1657350" y="4937125"/>
          <p14:tracePt t="49039" x="1657350" y="4946650"/>
          <p14:tracePt t="49067" x="1657350" y="4962525"/>
          <p14:tracePt t="49111" x="1657350" y="4972050"/>
          <p14:tracePt t="49119" x="1657350" y="4979988"/>
          <p14:tracePt t="49127" x="1657350" y="4987925"/>
          <p14:tracePt t="49135" x="1657350" y="4997450"/>
          <p14:tracePt t="49143" x="1657350" y="5005388"/>
          <p14:tracePt t="49151" x="1639888" y="5013325"/>
          <p14:tracePt t="49159" x="1639888" y="5030788"/>
          <p14:tracePt t="49175" x="1639888" y="5038725"/>
          <p14:tracePt t="49183" x="1639888" y="5056188"/>
          <p14:tracePt t="49199" x="1639888" y="5064125"/>
          <p14:tracePt t="49207" x="1639888" y="5091113"/>
          <p14:tracePt t="49216" x="1639888" y="5099050"/>
          <p14:tracePt t="49223" x="1647825" y="5116513"/>
          <p14:tracePt t="49233" x="1647825" y="5124450"/>
          <p14:tracePt t="49239" x="1657350" y="5132388"/>
          <p14:tracePt t="49255" x="1665288" y="5141913"/>
          <p14:tracePt t="49266" x="1673225" y="5149850"/>
          <p14:tracePt t="49282" x="1682750" y="5149850"/>
          <p14:tracePt t="49287" x="1690688" y="5167313"/>
          <p14:tracePt t="49295" x="1708150" y="5175250"/>
          <p14:tracePt t="49302" x="1716088" y="5175250"/>
          <p14:tracePt t="49311" x="1733550" y="5183188"/>
          <p14:tracePt t="49319" x="1758950" y="5192713"/>
          <p14:tracePt t="49328" x="1776413" y="5192713"/>
          <p14:tracePt t="49335" x="1784350" y="5192713"/>
          <p14:tracePt t="49343" x="1809750" y="5192713"/>
          <p14:tracePt t="49351" x="1827213" y="5192713"/>
          <p14:tracePt t="49359" x="1843088" y="5192713"/>
          <p14:tracePt t="49366" x="1860550" y="5192713"/>
          <p14:tracePt t="49375" x="1885950" y="5192713"/>
          <p14:tracePt t="49383" x="1893888" y="5192713"/>
          <p14:tracePt t="49391" x="1920875" y="5192713"/>
          <p14:tracePt t="49400" x="1928813" y="5192713"/>
          <p14:tracePt t="49423" x="1946275" y="5192713"/>
          <p14:tracePt t="49433" x="1954213" y="5192713"/>
          <p14:tracePt t="49439" x="1962150" y="5192713"/>
          <p14:tracePt t="49450" x="1987550" y="5192713"/>
          <p14:tracePt t="49455" x="1997075" y="5192713"/>
          <p14:tracePt t="49466" x="2022475" y="5192713"/>
          <p14:tracePt t="49471" x="2030413" y="5192713"/>
          <p14:tracePt t="49481" x="2065338" y="5192713"/>
          <p14:tracePt t="49486" x="2081213" y="5192713"/>
          <p14:tracePt t="49495" x="2090738" y="5192713"/>
          <p14:tracePt t="49503" x="2098675" y="5183188"/>
          <p14:tracePt t="49511" x="2106613" y="5175250"/>
          <p14:tracePt t="49527" x="2106613" y="5167313"/>
          <p14:tracePt t="49535" x="2106613" y="5141913"/>
          <p14:tracePt t="49543" x="2106613" y="5132388"/>
          <p14:tracePt t="49551" x="2106613" y="5124450"/>
          <p14:tracePt t="49559" x="2106613" y="5091113"/>
          <p14:tracePt t="49567" x="2106613" y="5073650"/>
          <p14:tracePt t="49575" x="2106613" y="5056188"/>
          <p14:tracePt t="49583" x="2106613" y="5030788"/>
          <p14:tracePt t="49590" x="2106613" y="5013325"/>
          <p14:tracePt t="49600" x="2106613" y="4987925"/>
          <p14:tracePt t="49607" x="2106613" y="4979988"/>
          <p14:tracePt t="49616" x="2106613" y="4962525"/>
          <p14:tracePt t="49623" x="2106613" y="4937125"/>
          <p14:tracePt t="49632" x="2098675" y="4919663"/>
          <p14:tracePt t="49639" x="2090738" y="4919663"/>
          <p14:tracePt t="49649" x="2090738" y="4911725"/>
          <p14:tracePt t="49655" x="2081213" y="4903788"/>
          <p14:tracePt t="49665" x="2081213" y="4886325"/>
          <p14:tracePt t="49671" x="2055813" y="4860925"/>
          <p14:tracePt t="49681" x="2047875" y="4843463"/>
          <p14:tracePt t="49687" x="2022475" y="4818063"/>
          <p14:tracePt t="49694" x="2005013" y="4818063"/>
          <p14:tracePt t="49703" x="1987550" y="4792663"/>
          <p14:tracePt t="49711" x="1971675" y="4775200"/>
          <p14:tracePt t="49719" x="1946275" y="4749800"/>
          <p14:tracePt t="49728" x="1903413" y="4724400"/>
          <p14:tracePt t="49743" x="1878013" y="4708525"/>
          <p14:tracePt t="49759" x="1868488" y="4699000"/>
          <p14:tracePt t="49767" x="1860550" y="4699000"/>
          <p14:tracePt t="49783" x="1852613" y="4699000"/>
          <p14:tracePt t="49791" x="1852613" y="4691063"/>
          <p14:tracePt t="49799" x="1835150" y="4691063"/>
          <p14:tracePt t="49807" x="1801813" y="4691063"/>
          <p14:tracePt t="49816" x="1784350" y="4691063"/>
          <p14:tracePt t="49823" x="1716088" y="4691063"/>
          <p14:tracePt t="49832" x="1657350" y="4691063"/>
          <p14:tracePt t="49839" x="1606550" y="4691063"/>
          <p14:tracePt t="49849" x="1571625" y="4691063"/>
          <p14:tracePt t="49855" x="1538288" y="4691063"/>
          <p14:tracePt t="49866" x="1528763" y="4691063"/>
          <p14:tracePt t="49871" x="1503363" y="4691063"/>
          <p14:tracePt t="49881" x="1495425" y="4691063"/>
          <p14:tracePt t="49930" x="1487488" y="4691063"/>
          <p14:tracePt t="49945" x="1462088" y="4691063"/>
          <p14:tracePt t="49955" x="1427163" y="4699000"/>
          <p14:tracePt t="49967" x="1393825" y="4724400"/>
          <p14:tracePt t="49969" x="1376363" y="4741863"/>
          <p14:tracePt t="49975" x="1343025" y="4767263"/>
          <p14:tracePt t="49983" x="1333500" y="4775200"/>
          <p14:tracePt t="50000" x="1325563" y="4810125"/>
          <p14:tracePt t="50016" x="1325563" y="4818063"/>
          <p14:tracePt t="50023" x="1325563" y="4827588"/>
          <p14:tracePt t="50032" x="1317625" y="4843463"/>
          <p14:tracePt t="50049" x="1317625" y="4868863"/>
          <p14:tracePt t="50055" x="1317625" y="4903788"/>
          <p14:tracePt t="50066" x="1317625" y="4911725"/>
          <p14:tracePt t="50071" x="1317625" y="4946650"/>
          <p14:tracePt t="50081" x="1343025" y="4972050"/>
          <p14:tracePt t="50087" x="1358900" y="4987925"/>
          <p14:tracePt t="50098" x="1368425" y="4997450"/>
          <p14:tracePt t="50103" x="1376363" y="4997450"/>
          <p14:tracePt t="50112" x="1393825" y="4997450"/>
          <p14:tracePt t="50119" x="1444625" y="5030788"/>
          <p14:tracePt t="50127" x="1503363" y="5038725"/>
          <p14:tracePt t="50135" x="1563688" y="5048250"/>
          <p14:tracePt t="50143" x="1631950" y="5081588"/>
          <p14:tracePt t="50151" x="1657350" y="5081588"/>
          <p14:tracePt t="50159" x="1698625" y="5091113"/>
          <p14:tracePt t="50166" x="1724025" y="5091113"/>
          <p14:tracePt t="50175" x="1741488" y="5099050"/>
          <p14:tracePt t="50183" x="1776413" y="5099050"/>
          <p14:tracePt t="50256" x="1784350" y="5099050"/>
          <p14:tracePt t="51640" x="1809750" y="5099050"/>
          <p14:tracePt t="51648" x="1868488" y="5124450"/>
          <p14:tracePt t="51656" x="1971675" y="5132388"/>
          <p14:tracePt t="51667" x="2030413" y="5141913"/>
          <p14:tracePt t="51671" x="2081213" y="5149850"/>
          <p14:tracePt t="51683" x="2098675" y="5149850"/>
          <p14:tracePt t="51687" x="2132013" y="5167313"/>
          <p14:tracePt t="51695" x="2141538" y="5167313"/>
          <p14:tracePt t="51703" x="2149475" y="5167313"/>
          <p14:tracePt t="51718" x="2182813" y="5167313"/>
          <p14:tracePt t="51728" x="2208213" y="5167313"/>
          <p14:tracePt t="51735" x="2225675" y="5167313"/>
          <p14:tracePt t="51743" x="2260600" y="5167313"/>
          <p14:tracePt t="51751" x="2301875" y="5167313"/>
          <p14:tracePt t="51759" x="2336800" y="5157788"/>
          <p14:tracePt t="51766" x="2370138" y="5157788"/>
          <p14:tracePt t="51775" x="2387600" y="5149850"/>
          <p14:tracePt t="51783" x="2430463" y="5149850"/>
          <p14:tracePt t="51791" x="2455863" y="5149850"/>
          <p14:tracePt t="51800" x="2481263" y="5149850"/>
          <p14:tracePt t="51808" x="2489200" y="5149850"/>
          <p14:tracePt t="51816" x="2497138" y="5149850"/>
          <p14:tracePt t="51823" x="2514600" y="5149850"/>
          <p14:tracePt t="51832" x="2540000" y="5149850"/>
          <p14:tracePt t="51838" x="2565400" y="5149850"/>
          <p14:tracePt t="51849" x="2574925" y="5149850"/>
          <p14:tracePt t="51855" x="2600325" y="5149850"/>
          <p14:tracePt t="51865" x="2608263" y="5149850"/>
          <p14:tracePt t="52312" x="2633663" y="5149850"/>
          <p14:tracePt t="52320" x="2641600" y="5149850"/>
          <p14:tracePt t="52331" x="2651125" y="5141913"/>
          <p14:tracePt t="52336" x="2659063" y="5141913"/>
          <p14:tracePt t="53977" x="2668588" y="5141913"/>
          <p14:tracePt t="53985" x="2676525" y="5141913"/>
          <p14:tracePt t="53993" x="2701925" y="5141913"/>
          <p14:tracePt t="54001" x="2709863" y="5141913"/>
          <p14:tracePt t="54016" x="2735263" y="5141913"/>
          <p14:tracePt t="54032" x="2744788" y="5141913"/>
          <p14:tracePt t="54039" x="2760663" y="5141913"/>
          <p14:tracePt t="54049" x="2778125" y="5141913"/>
          <p14:tracePt t="54055" x="2803525" y="5141913"/>
          <p14:tracePt t="54067" x="2820988" y="5141913"/>
          <p14:tracePt t="54070" x="2846388" y="5141913"/>
          <p14:tracePt t="54081" x="2879725" y="5141913"/>
          <p14:tracePt t="54087" x="2905125" y="5141913"/>
          <p14:tracePt t="54097" x="2930525" y="5141913"/>
          <p14:tracePt t="54103" x="2955925" y="5141913"/>
          <p14:tracePt t="54112" x="2973388" y="5141913"/>
          <p14:tracePt t="54119" x="2990850" y="5141913"/>
          <p14:tracePt t="54128" x="3008313" y="5141913"/>
          <p14:tracePt t="54135" x="3041650" y="5132388"/>
          <p14:tracePt t="54143" x="3059113" y="5124450"/>
          <p14:tracePt t="54151" x="3067050" y="5116513"/>
          <p14:tracePt t="54159" x="3084513" y="5099050"/>
          <p14:tracePt t="54167" x="3117850" y="5081588"/>
          <p14:tracePt t="54175" x="3143250" y="5056188"/>
          <p14:tracePt t="54184" x="3160713" y="5048250"/>
          <p14:tracePt t="54199" x="3168650" y="5038725"/>
          <p14:tracePt t="54223" x="3168650" y="5030788"/>
          <p14:tracePt t="54232" x="3168650" y="5022850"/>
          <p14:tracePt t="54238" x="3168650" y="4987925"/>
          <p14:tracePt t="54249" x="3168650" y="4954588"/>
          <p14:tracePt t="54255" x="3168650" y="4937125"/>
          <p14:tracePt t="54266" x="3168650" y="4911725"/>
          <p14:tracePt t="54271" x="3168650" y="4894263"/>
          <p14:tracePt t="54280" x="3168650" y="4835525"/>
          <p14:tracePt t="54287" x="3168650" y="4818063"/>
          <p14:tracePt t="54298" x="3143250" y="4784725"/>
          <p14:tracePt t="54303" x="3135313" y="4767263"/>
          <p14:tracePt t="54311" x="3109913" y="4749800"/>
          <p14:tracePt t="54319" x="3084513" y="4733925"/>
          <p14:tracePt t="54328" x="3067050" y="4724400"/>
          <p14:tracePt t="54335" x="3024188" y="4708525"/>
          <p14:tracePt t="54343" x="3016250" y="4708525"/>
          <p14:tracePt t="54351" x="2990850" y="4699000"/>
          <p14:tracePt t="54359" x="2955925" y="4691063"/>
          <p14:tracePt t="54367" x="2914650" y="4691063"/>
          <p14:tracePt t="54375" x="2879725" y="4683125"/>
          <p14:tracePt t="54383" x="2854325" y="4683125"/>
          <p14:tracePt t="54391" x="2811463" y="4683125"/>
          <p14:tracePt t="54399" x="2744788" y="4683125"/>
          <p14:tracePt t="54407" x="2684463" y="4683125"/>
          <p14:tracePt t="54416" x="2625725" y="4683125"/>
          <p14:tracePt t="54423" x="2574925" y="4683125"/>
          <p14:tracePt t="54432" x="2497138" y="4683125"/>
          <p14:tracePt t="54439" x="2430463" y="4683125"/>
          <p14:tracePt t="54449" x="2387600" y="4683125"/>
          <p14:tracePt t="54455" x="2352675" y="4683125"/>
          <p14:tracePt t="54466" x="2319338" y="4683125"/>
          <p14:tracePt t="54471" x="2311400" y="4683125"/>
          <p14:tracePt t="54482" x="2286000" y="4683125"/>
          <p14:tracePt t="54487" x="2268538" y="4683125"/>
          <p14:tracePt t="54498" x="2251075" y="4683125"/>
          <p14:tracePt t="54503" x="2243138" y="4683125"/>
          <p14:tracePt t="54511" x="2225675" y="4683125"/>
          <p14:tracePt t="54519" x="2200275" y="4683125"/>
          <p14:tracePt t="54528" x="2174875" y="4683125"/>
          <p14:tracePt t="54535" x="2149475" y="4699000"/>
          <p14:tracePt t="54543" x="2124075" y="4708525"/>
          <p14:tracePt t="54559" x="2116138" y="4716463"/>
          <p14:tracePt t="54567" x="2098675" y="4733925"/>
          <p14:tracePt t="54582" x="2090738" y="4741863"/>
          <p14:tracePt t="54591" x="2081213" y="4759325"/>
          <p14:tracePt t="54607" x="2081213" y="4775200"/>
          <p14:tracePt t="54616" x="2081213" y="4818063"/>
          <p14:tracePt t="54622" x="2081213" y="4835525"/>
          <p14:tracePt t="54632" x="2081213" y="4878388"/>
          <p14:tracePt t="54639" x="2081213" y="4911725"/>
          <p14:tracePt t="54649" x="2081213" y="4954588"/>
          <p14:tracePt t="54655" x="2106613" y="5005388"/>
          <p14:tracePt t="54666" x="2149475" y="5081588"/>
          <p14:tracePt t="54671" x="2174875" y="5116513"/>
          <p14:tracePt t="54682" x="2225675" y="5175250"/>
          <p14:tracePt t="54687" x="2301875" y="5192713"/>
          <p14:tracePt t="54698" x="2379663" y="5218113"/>
          <p14:tracePt t="54702" x="2463800" y="5226050"/>
          <p14:tracePt t="54711" x="2565400" y="5235575"/>
          <p14:tracePt t="54719" x="2633663" y="5235575"/>
          <p14:tracePt t="54728" x="2693988" y="5235575"/>
          <p14:tracePt t="54735" x="2778125" y="5235575"/>
          <p14:tracePt t="54743" x="2820988" y="5235575"/>
          <p14:tracePt t="54751" x="2838450" y="5235575"/>
          <p14:tracePt t="54759" x="2871788" y="5235575"/>
          <p14:tracePt t="54767" x="2889250" y="5226050"/>
          <p14:tracePt t="54775" x="2905125" y="5208588"/>
          <p14:tracePt t="54782" x="2930525" y="5175250"/>
          <p14:tracePt t="54791" x="2947988" y="5132388"/>
          <p14:tracePt t="54799" x="2965450" y="5056188"/>
          <p14:tracePt t="54808" x="2965450" y="4987925"/>
          <p14:tracePt t="54815" x="2965450" y="4903788"/>
          <p14:tracePt t="54823" x="2965450" y="4843463"/>
          <p14:tracePt t="54832" x="2965450" y="4818063"/>
          <p14:tracePt t="54839" x="2947988" y="4802188"/>
          <p14:tracePt t="54903" x="2940050" y="4802188"/>
          <p14:tracePt t="54911" x="2922588" y="4802188"/>
          <p14:tracePt t="55008" x="2905125" y="4810125"/>
          <p14:tracePt t="55015" x="2905125" y="4827588"/>
          <p14:tracePt t="55024" x="2905125" y="4835525"/>
          <p14:tracePt t="55034" x="2905125" y="4860925"/>
          <p14:tracePt t="55040" x="2905125" y="4886325"/>
          <p14:tracePt t="55050" x="2905125" y="4894263"/>
          <p14:tracePt t="55055" x="2905125" y="4903788"/>
          <p14:tracePt t="55067" x="2905125" y="4911725"/>
          <p14:tracePt t="55081" x="2897188" y="4919663"/>
          <p14:tracePt t="55097" x="2879725" y="4929188"/>
          <p14:tracePt t="55103" x="2871788" y="4937125"/>
          <p14:tracePt t="55143" x="2863850" y="4937125"/>
          <p14:tracePt t="55274" x="2897188" y="4937125"/>
          <p14:tracePt t="55281" x="2982913" y="4929188"/>
          <p14:tracePt t="55290" x="3084513" y="4919663"/>
          <p14:tracePt t="55300" x="3228975" y="4903788"/>
          <p14:tracePt t="55304" x="3338513" y="4878388"/>
          <p14:tracePt t="55313" x="3467100" y="4878388"/>
          <p14:tracePt t="55319" x="3576638" y="4878388"/>
          <p14:tracePt t="55329" x="3678238" y="4878388"/>
          <p14:tracePt t="55335" x="3763963" y="4878388"/>
          <p14:tracePt t="55345" x="3848100" y="4878388"/>
          <p14:tracePt t="55351" x="3925888" y="4878388"/>
          <p14:tracePt t="55359" x="3941763" y="4878388"/>
          <p14:tracePt t="55367" x="3976688" y="4878388"/>
          <p14:tracePt t="55399" x="3992563" y="4886325"/>
          <p14:tracePt t="55416" x="4017963" y="4911725"/>
          <p14:tracePt t="55423" x="4027488" y="4929188"/>
          <p14:tracePt t="55433" x="4060825" y="4946650"/>
          <p14:tracePt t="55438" x="4086225" y="4972050"/>
          <p14:tracePt t="55449" x="4146550" y="4987925"/>
          <p14:tracePt t="55455" x="4187825" y="5005388"/>
          <p14:tracePt t="55466" x="4240213" y="5005388"/>
          <p14:tracePt t="55471" x="4256088" y="5013325"/>
          <p14:tracePt t="55482" x="4273550" y="5013325"/>
          <p14:tracePt t="56177" x="4187825" y="5056188"/>
          <p14:tracePt t="56187" x="3941763" y="5081588"/>
          <p14:tracePt t="56192" x="3670300" y="5116513"/>
          <p14:tracePt t="56200" x="3492500" y="5132388"/>
          <p14:tracePt t="56207" x="3381375" y="5132388"/>
          <p14:tracePt t="56216" x="3279775" y="5132388"/>
          <p14:tracePt t="56223" x="3219450" y="5132388"/>
          <p14:tracePt t="56232" x="3178175" y="5132388"/>
          <p14:tracePt t="56239" x="3127375" y="5141913"/>
          <p14:tracePt t="56249" x="3033713" y="5141913"/>
          <p14:tracePt t="56255" x="2947988" y="5149850"/>
          <p14:tracePt t="56266" x="2828925" y="5175250"/>
          <p14:tracePt t="56271" x="2719388" y="5183188"/>
          <p14:tracePt t="56282" x="2590800" y="5183188"/>
          <p14:tracePt t="56287" x="2471738" y="5192713"/>
          <p14:tracePt t="56299" x="2362200" y="5218113"/>
          <p14:tracePt t="56303" x="2260600" y="5243513"/>
          <p14:tracePt t="56312" x="2174875" y="5251450"/>
          <p14:tracePt t="56319" x="2081213" y="5260975"/>
          <p14:tracePt t="56328" x="2038350" y="5260975"/>
          <p14:tracePt t="56335" x="1997075" y="5276850"/>
          <p14:tracePt t="56343" x="1987550" y="5276850"/>
          <p14:tracePt t="56714" x="1997075" y="5276850"/>
          <p14:tracePt t="56721" x="2073275" y="5276850"/>
          <p14:tracePt t="56729" x="2116138" y="5276850"/>
          <p14:tracePt t="56735" x="2132013" y="5276850"/>
          <p14:tracePt t="56747" x="2149475" y="5276850"/>
          <p14:tracePt t="56767" x="2157413" y="5276850"/>
          <p14:tracePt t="56775" x="2166938" y="5276850"/>
          <p14:tracePt t="56791" x="2174875" y="5276850"/>
          <p14:tracePt t="56808" x="2182813" y="5276850"/>
          <p14:tracePt t="56823" x="2192338" y="5276850"/>
          <p14:tracePt t="56832" x="2200275" y="5276850"/>
          <p14:tracePt t="56865" x="2208213" y="5276850"/>
          <p14:tracePt t="56911" x="2217738" y="5276850"/>
          <p14:tracePt t="56935" x="2225675" y="5276850"/>
          <p14:tracePt t="56960" x="2243138" y="5276850"/>
          <p14:tracePt t="56967" x="2251075" y="5276850"/>
          <p14:tracePt t="57007" x="2260600" y="5276850"/>
          <p14:tracePt t="57015" x="2268538" y="5276850"/>
          <p14:tracePt t="57033" x="2276475" y="5276850"/>
          <p14:tracePt t="57128" x="2286000" y="5276850"/>
          <p14:tracePt t="57136" x="2301875" y="5294313"/>
          <p14:tracePt t="57144" x="2344738" y="5311775"/>
          <p14:tracePt t="57152" x="2413000" y="5337175"/>
          <p14:tracePt t="57160" x="2489200" y="5370513"/>
          <p14:tracePt t="57168" x="2532063" y="5387975"/>
          <p14:tracePt t="57175" x="2565400" y="5405438"/>
          <p14:tracePt t="57183" x="2565400" y="5413375"/>
          <p14:tracePt t="57190" x="2582863" y="5430838"/>
          <p14:tracePt t="57199" x="2590800" y="5430838"/>
          <p14:tracePt t="57216" x="2608263" y="5430838"/>
          <p14:tracePt t="57223" x="2625725" y="5430838"/>
          <p14:tracePt t="57232" x="2668588" y="5438775"/>
          <p14:tracePt t="57239" x="2719388" y="5438775"/>
          <p14:tracePt t="57249" x="2795588" y="5438775"/>
          <p14:tracePt t="57255" x="2905125" y="5438775"/>
          <p14:tracePt t="57265" x="3008313" y="5438775"/>
          <p14:tracePt t="57271" x="3117850" y="5438775"/>
          <p14:tracePt t="57281" x="3219450" y="5438775"/>
          <p14:tracePt t="57287" x="3305175" y="5438775"/>
          <p14:tracePt t="57298" x="3373438" y="5438775"/>
          <p14:tracePt t="57303" x="3449638" y="5438775"/>
          <p14:tracePt t="57311" x="3500438" y="5438775"/>
          <p14:tracePt t="57319" x="3533775" y="5438775"/>
          <p14:tracePt t="57327" x="3559175" y="5456238"/>
          <p14:tracePt t="57335" x="3576638" y="5456238"/>
          <p14:tracePt t="57344" x="3602038" y="5464175"/>
          <p14:tracePt t="57351" x="3636963" y="5464175"/>
          <p14:tracePt t="57359" x="3670300" y="5464175"/>
          <p14:tracePt t="57367" x="3721100" y="5472113"/>
          <p14:tracePt t="57375" x="3797300" y="5472113"/>
          <p14:tracePt t="57383" x="3890963" y="5472113"/>
          <p14:tracePt t="57391" x="3976688" y="5472113"/>
          <p14:tracePt t="57399" x="4060825" y="5472113"/>
          <p14:tracePt t="57407" x="4162425" y="5472113"/>
          <p14:tracePt t="57415" x="4265613" y="5472113"/>
          <p14:tracePt t="57423" x="4332288" y="5472113"/>
          <p14:tracePt t="57433" x="4418013" y="5472113"/>
          <p14:tracePt t="57438" x="4460875" y="5472113"/>
          <p14:tracePt t="57449" x="4476750" y="5472113"/>
          <p14:tracePt t="57454" x="4519613" y="5481638"/>
          <p14:tracePt t="57466" x="4554538" y="5481638"/>
          <p14:tracePt t="57470" x="4605338" y="5481638"/>
          <p14:tracePt t="57483" x="4646613" y="5481638"/>
          <p14:tracePt t="57486" x="4740275" y="5507038"/>
          <p14:tracePt t="57498" x="4791075" y="5507038"/>
          <p14:tracePt t="57502" x="4851400" y="5507038"/>
          <p14:tracePt t="57513" x="4927600" y="5507038"/>
          <p14:tracePt t="57518" x="4945063" y="5507038"/>
          <p14:tracePt t="57527" x="4978400" y="5507038"/>
          <p14:tracePt t="57535" x="5013325" y="5507038"/>
          <p14:tracePt t="57544" x="5054600" y="5507038"/>
          <p14:tracePt t="57550" x="5097463" y="5507038"/>
          <p14:tracePt t="57558" x="5140325" y="5507038"/>
          <p14:tracePt t="57566" x="5173663" y="5507038"/>
          <p14:tracePt t="57574" x="5183188" y="5507038"/>
          <p14:tracePt t="57582" x="5191125" y="5507038"/>
          <p14:tracePt t="57642" x="5199063" y="5507038"/>
          <p14:tracePt t="57650" x="5199063" y="5489575"/>
          <p14:tracePt t="57655" x="5199063" y="5472113"/>
          <p14:tracePt t="57668" x="5199063" y="5446713"/>
          <p14:tracePt t="57672" x="5199063" y="5430838"/>
          <p14:tracePt t="57681" x="5199063" y="5405438"/>
          <p14:tracePt t="57697" x="5199063" y="5370513"/>
          <p14:tracePt t="57703" x="5199063" y="5362575"/>
          <p14:tracePt t="57713" x="5183188" y="5353050"/>
          <p14:tracePt t="57719" x="5173663" y="5337175"/>
          <p14:tracePt t="57728" x="5140325" y="5319713"/>
          <p14:tracePt t="57735" x="5132388" y="5311775"/>
          <p14:tracePt t="57753" x="5054600" y="5286375"/>
          <p14:tracePt t="57763" x="5013325" y="5276850"/>
          <p14:tracePt t="57770" x="4987925" y="5276850"/>
          <p14:tracePt t="57775" x="4945063" y="5243513"/>
          <p14:tracePt t="57783" x="4910138" y="5235575"/>
          <p14:tracePt t="57793" x="4876800" y="5226050"/>
          <p14:tracePt t="57801" x="4800600" y="5208588"/>
          <p14:tracePt t="57808" x="4732338" y="5200650"/>
          <p14:tracePt t="57817" x="4656138" y="5200650"/>
          <p14:tracePt t="57822" x="4570413" y="5200650"/>
          <p14:tracePt t="57832" x="4476750" y="5200650"/>
          <p14:tracePt t="57839" x="4375150" y="5200650"/>
          <p14:tracePt t="57849" x="4291013" y="5200650"/>
          <p14:tracePt t="57854" x="4248150" y="5200650"/>
          <p14:tracePt t="57866" x="4205288" y="5200650"/>
          <p14:tracePt t="57871" x="4162425" y="5200650"/>
          <p14:tracePt t="57882" x="4129088" y="5200650"/>
          <p14:tracePt t="57887" x="4095750" y="5200650"/>
          <p14:tracePt t="57898" x="4060825" y="5200650"/>
          <p14:tracePt t="57904" x="4017963" y="5200650"/>
          <p14:tracePt t="57917" x="3959225" y="5200650"/>
          <p14:tracePt t="57921" x="3865563" y="5200650"/>
          <p14:tracePt t="57938" x="3678238" y="5200650"/>
          <p14:tracePt t="57951" x="3551238" y="5200650"/>
          <p14:tracePt t="57953" x="3414713" y="5200650"/>
          <p14:tracePt t="57973" x="3143250" y="5200650"/>
          <p14:tracePt t="57976" x="3049588" y="5200650"/>
          <p14:tracePt t="57984" x="2947988" y="5200650"/>
          <p14:tracePt t="57991" x="2889250" y="5200650"/>
          <p14:tracePt t="58000" x="2828925" y="5200650"/>
          <p14:tracePt t="58008" x="2803525" y="5200650"/>
          <p14:tracePt t="58020" x="2760663" y="5200650"/>
          <p14:tracePt t="58025" x="2709863" y="5200650"/>
          <p14:tracePt t="58034" x="2668588" y="5200650"/>
          <p14:tracePt t="58040" x="2625725" y="5200650"/>
          <p14:tracePt t="58050" x="2582863" y="5200650"/>
          <p14:tracePt t="58055" x="2524125" y="5200650"/>
          <p14:tracePt t="58066" x="2438400" y="5200650"/>
          <p14:tracePt t="58071" x="2379663" y="5192713"/>
          <p14:tracePt t="58083" x="2268538" y="5192713"/>
          <p14:tracePt t="58087" x="2182813" y="5183188"/>
          <p14:tracePt t="58101" x="2106613" y="5183188"/>
          <p14:tracePt t="58105" x="2081213" y="5183188"/>
          <p14:tracePt t="58115" x="2065338" y="5183188"/>
          <p14:tracePt t="59720" x="2030413" y="5183188"/>
          <p14:tracePt t="59728" x="1997075" y="5183188"/>
          <p14:tracePt t="59791" x="2005013" y="5192713"/>
          <p14:tracePt t="59799" x="2022475" y="5200650"/>
          <p14:tracePt t="59807" x="2030413" y="5200650"/>
          <p14:tracePt t="59816" x="2047875" y="5208588"/>
          <p14:tracePt t="59823" x="2081213" y="5226050"/>
          <p14:tracePt t="59833" x="2116138" y="5235575"/>
          <p14:tracePt t="59839" x="2200275" y="5243513"/>
          <p14:tracePt t="59850" x="2301875" y="5260975"/>
          <p14:tracePt t="59855" x="2463800" y="5294313"/>
          <p14:tracePt t="59866" x="2676525" y="5311775"/>
          <p14:tracePt t="59870" x="2854325" y="5311775"/>
          <p14:tracePt t="59884" x="3092450" y="5327650"/>
          <p14:tracePt t="59887" x="3297238" y="5327650"/>
          <p14:tracePt t="59899" x="3492500" y="5370513"/>
          <p14:tracePt t="59903" x="3636963" y="5380038"/>
          <p14:tracePt t="59915" x="3729038" y="5387975"/>
          <p14:tracePt t="59919" x="3797300" y="5413375"/>
          <p14:tracePt t="59928" x="3840163" y="5421313"/>
          <p14:tracePt t="59935" x="3883025" y="5430838"/>
          <p14:tracePt t="59944" x="3900488" y="5430838"/>
          <p14:tracePt t="59951" x="3916363" y="5438775"/>
          <p14:tracePt t="59959" x="3959225" y="5446713"/>
          <p14:tracePt t="59979" x="3984625" y="5456238"/>
          <p14:tracePt t="59982" x="4027488" y="5464175"/>
          <p14:tracePt t="59999" x="4035425" y="5472113"/>
          <p14:tracePt t="60023" x="4044950" y="5472113"/>
          <p14:tracePt t="60039" x="4044950" y="5481638"/>
          <p14:tracePt t="60055" x="4052888" y="5481638"/>
          <p14:tracePt t="60392" x="3976688" y="5489575"/>
          <p14:tracePt t="60400" x="3865563" y="5489575"/>
          <p14:tracePt t="60409" x="3713163" y="5489575"/>
          <p14:tracePt t="60418" x="3586163" y="5489575"/>
          <p14:tracePt t="60423" x="3475038" y="5489575"/>
          <p14:tracePt t="60432" x="3398838" y="5489575"/>
          <p14:tracePt t="60439" x="3355975" y="5489575"/>
          <p14:tracePt t="60449" x="3313113" y="5489575"/>
          <p14:tracePt t="60455" x="3279775" y="5489575"/>
          <p14:tracePt t="60465" x="3244850" y="5489575"/>
          <p14:tracePt t="60471" x="3236913" y="5489575"/>
          <p14:tracePt t="60482" x="3211513" y="5489575"/>
          <p14:tracePt t="60487" x="3203575" y="5489575"/>
          <p14:tracePt t="60498" x="3186113" y="5489575"/>
          <p14:tracePt t="60503" x="3143250" y="5497513"/>
          <p14:tracePt t="60514" x="3135313" y="5497513"/>
          <p14:tracePt t="60519" x="3127375" y="5497513"/>
          <p14:tracePt t="60528" x="3109913" y="5497513"/>
          <p14:tracePt t="60544" x="3092450" y="5497513"/>
          <p14:tracePt t="60551" x="3074988" y="5497513"/>
          <p14:tracePt t="60559" x="3059113" y="5497513"/>
          <p14:tracePt t="60567" x="3033713" y="5497513"/>
          <p14:tracePt t="60575" x="3016250" y="5497513"/>
          <p14:tracePt t="60583" x="2990850" y="5497513"/>
          <p14:tracePt t="60591" x="2982913" y="5497513"/>
          <p14:tracePt t="60625" x="2955925" y="5497513"/>
          <p14:tracePt t="60641" x="2922588" y="5507038"/>
          <p14:tracePt t="60651" x="2905125" y="5507038"/>
          <p14:tracePt t="60655" x="2871788" y="5514975"/>
          <p14:tracePt t="60666" x="2846388" y="5524500"/>
          <p14:tracePt t="60671" x="2803525" y="5524500"/>
          <p14:tracePt t="60682" x="2760663" y="5532438"/>
          <p14:tracePt t="60687" x="2744788" y="5532438"/>
          <p14:tracePt t="60801" x="2735263" y="5540375"/>
          <p14:tracePt t="60812" x="2735263" y="5557838"/>
          <p14:tracePt t="60817" x="2735263" y="5591175"/>
          <p14:tracePt t="60824" x="2760663" y="5651500"/>
          <p14:tracePt t="60831" x="2770188" y="5694363"/>
          <p14:tracePt t="60839" x="2778125" y="5745163"/>
          <p14:tracePt t="60850" x="2786063" y="5770563"/>
          <p14:tracePt t="60855" x="2786063" y="5795963"/>
          <p14:tracePt t="60866" x="2786063" y="5829300"/>
          <p14:tracePt t="60871" x="2786063" y="5864225"/>
          <p14:tracePt t="60882" x="2786063" y="5905500"/>
          <p14:tracePt t="60888" x="2795588" y="5922963"/>
          <p14:tracePt t="60899" x="2803525" y="5948363"/>
          <p14:tracePt t="60903" x="2803525" y="5957888"/>
          <p14:tracePt t="60911" x="2803525" y="5965825"/>
          <p14:tracePt t="60919" x="2803525" y="5973763"/>
          <p14:tracePt t="60935" x="2811463" y="5983288"/>
          <p14:tracePt t="60951" x="2828925" y="5991225"/>
          <p14:tracePt t="60967" x="2863850" y="5991225"/>
          <p14:tracePt t="60975" x="2871788" y="5991225"/>
          <p14:tracePt t="60984" x="2879725" y="5991225"/>
          <p14:tracePt t="60991" x="2905125" y="5991225"/>
          <p14:tracePt t="60999" x="2947988" y="5991225"/>
          <p14:tracePt t="61007" x="2982913" y="5991225"/>
          <p14:tracePt t="61015" x="3033713" y="5965825"/>
          <p14:tracePt t="61023" x="3127375" y="5965825"/>
          <p14:tracePt t="61032" x="3203575" y="5957888"/>
          <p14:tracePt t="61039" x="3270250" y="5948363"/>
          <p14:tracePt t="61048" x="3373438" y="5948363"/>
          <p14:tracePt t="61055" x="3500438" y="5948363"/>
          <p14:tracePt t="61065" x="3652838" y="5948363"/>
          <p14:tracePt t="61071" x="3890963" y="5948363"/>
          <p14:tracePt t="61081" x="4179888" y="5948363"/>
          <p14:tracePt t="61087" x="4579938" y="5948363"/>
          <p14:tracePt t="61098" x="5013325" y="5948363"/>
          <p14:tracePt t="61103" x="5302250" y="5948363"/>
          <p14:tracePt t="61113" x="5591175" y="5948363"/>
          <p14:tracePt t="61118" x="5880100" y="5948363"/>
          <p14:tracePt t="61126" x="6057900" y="5948363"/>
          <p14:tracePt t="61134" x="6202363" y="5948363"/>
          <p14:tracePt t="61146" x="6321425" y="5948363"/>
          <p14:tracePt t="61151" x="6448425" y="5948363"/>
          <p14:tracePt t="61159" x="6534150" y="5948363"/>
          <p14:tracePt t="61167" x="6584950" y="5948363"/>
          <p14:tracePt t="61174" x="6600825" y="5948363"/>
          <p14:tracePt t="61183" x="6610350" y="5948363"/>
          <p14:tracePt t="61215" x="6618288" y="5948363"/>
          <p14:tracePt t="61231" x="6643688" y="5948363"/>
          <p14:tracePt t="61337" x="6643688" y="5932488"/>
          <p14:tracePt t="61347" x="6600825" y="5889625"/>
          <p14:tracePt t="61354" x="6550025" y="5846763"/>
          <p14:tracePt t="61367" x="6491288" y="5803900"/>
          <p14:tracePt t="61372" x="6430963" y="5753100"/>
          <p14:tracePt t="61376" x="6397625" y="5719763"/>
          <p14:tracePt t="61384" x="6346825" y="5668963"/>
          <p14:tracePt t="61391" x="6321425" y="5634038"/>
          <p14:tracePt t="61399" x="6286500" y="5583238"/>
          <p14:tracePt t="61407" x="6278563" y="5557838"/>
          <p14:tracePt t="61416" x="6278563" y="5549900"/>
          <p14:tracePt t="61423" x="6278563" y="5532438"/>
          <p14:tracePt t="61432" x="6278563" y="5524500"/>
          <p14:tracePt t="61439" x="6278563" y="5514975"/>
          <p14:tracePt t="62032" x="6278563" y="5507038"/>
          <p14:tracePt t="62041" x="6227763" y="5532438"/>
          <p14:tracePt t="62051" x="6176963" y="5575300"/>
          <p14:tracePt t="62055" x="6134100" y="5600700"/>
          <p14:tracePt t="62066" x="6116638" y="5608638"/>
          <p14:tracePt t="62071" x="6083300" y="5608638"/>
          <p14:tracePt t="62081" x="6040438" y="5626100"/>
          <p14:tracePt t="62087" x="6007100" y="5626100"/>
          <p14:tracePt t="62097" x="5964238" y="5626100"/>
          <p14:tracePt t="62103" x="5913438" y="5641975"/>
          <p14:tracePt t="62114" x="5853113" y="5641975"/>
          <p14:tracePt t="62128" x="5845175" y="5641975"/>
          <p14:tracePt t="62250" x="5837238" y="5641975"/>
          <p14:tracePt t="62257" x="5837238" y="5616575"/>
          <p14:tracePt t="62267" x="5853113" y="5591175"/>
          <p14:tracePt t="62271" x="5862638" y="5583238"/>
          <p14:tracePt t="62282" x="5862638" y="5575300"/>
          <p14:tracePt t="62287" x="5862638" y="5565775"/>
          <p14:tracePt t="62377" x="5862638" y="5557838"/>
          <p14:tracePt t="62392" x="5862638" y="5549900"/>
          <p14:tracePt t="62401" x="5862638" y="5540375"/>
          <p14:tracePt t="62424" x="5853113" y="5532438"/>
          <p14:tracePt t="62435" x="5837238" y="5532438"/>
          <p14:tracePt t="62439" x="5794375" y="5532438"/>
          <p14:tracePt t="62449" x="5751513" y="5532438"/>
          <p14:tracePt t="62455" x="5692775" y="5532438"/>
          <p14:tracePt t="62465" x="5624513" y="5532438"/>
          <p14:tracePt t="62471" x="5548313" y="5532438"/>
          <p14:tracePt t="62482" x="5522913" y="5532438"/>
          <p14:tracePt t="62487" x="5497513" y="5532438"/>
          <p14:tracePt t="62498" x="5472113" y="5532438"/>
          <p14:tracePt t="62503" x="5446713" y="5514975"/>
          <p14:tracePt t="62519" x="5437188" y="5514975"/>
          <p14:tracePt t="62528" x="5421313" y="5514975"/>
          <p14:tracePt t="62545" x="5403850" y="5507038"/>
          <p14:tracePt t="62551" x="5386388" y="5507038"/>
          <p14:tracePt t="62560" x="5343525" y="5507038"/>
          <p14:tracePt t="62567" x="5310188" y="5507038"/>
          <p14:tracePt t="62575" x="5267325" y="5507038"/>
          <p14:tracePt t="62582" x="5233988" y="5507038"/>
          <p14:tracePt t="62591" x="5191125" y="5507038"/>
          <p14:tracePt t="62599" x="5132388" y="5507038"/>
          <p14:tracePt t="62607" x="5106988" y="5507038"/>
          <p14:tracePt t="62615" x="5072063" y="5507038"/>
          <p14:tracePt t="62623" x="5046663" y="5507038"/>
          <p14:tracePt t="62632" x="5013325" y="5507038"/>
          <p14:tracePt t="62639" x="4970463" y="5507038"/>
          <p14:tracePt t="62649" x="4945063" y="5507038"/>
          <p14:tracePt t="62655" x="4902200" y="5507038"/>
          <p14:tracePt t="62665" x="4843463" y="5507038"/>
          <p14:tracePt t="62671" x="4808538" y="5507038"/>
          <p14:tracePt t="62682" x="4800600" y="5507038"/>
          <p14:tracePt t="62687" x="4775200" y="5507038"/>
          <p14:tracePt t="62703" x="4757738" y="5507038"/>
          <p14:tracePt t="62730" x="4749800" y="5507038"/>
          <p14:tracePt t="62735" x="4732338" y="5507038"/>
          <p14:tracePt t="62745" x="4724400" y="5514975"/>
          <p14:tracePt t="62751" x="4699000" y="5524500"/>
          <p14:tracePt t="62761" x="4673600" y="5532438"/>
          <p14:tracePt t="62767" x="4664075" y="5532438"/>
          <p14:tracePt t="62823" x="4656138" y="5532438"/>
          <p14:tracePt t="62832" x="4656138" y="5540375"/>
          <p14:tracePt t="62849" x="4656138" y="5549900"/>
          <p14:tracePt t="62872" x="4656138" y="5557838"/>
          <p14:tracePt t="62882" x="4673600" y="5575300"/>
          <p14:tracePt t="62887" x="4699000" y="5600700"/>
          <p14:tracePt t="62898" x="4724400" y="5626100"/>
          <p14:tracePt t="62903" x="4749800" y="5659438"/>
          <p14:tracePt t="62912" x="4783138" y="5719763"/>
          <p14:tracePt t="62919" x="4800600" y="5745163"/>
          <p14:tracePt t="62928" x="4808538" y="5770563"/>
          <p14:tracePt t="62936" x="4826000" y="5795963"/>
          <p14:tracePt t="62951" x="4843463" y="5803900"/>
          <p14:tracePt t="62966" x="4851400" y="5813425"/>
          <p14:tracePt t="63039" x="4868863" y="5813425"/>
          <p14:tracePt t="63047" x="4894263" y="5829300"/>
          <p14:tracePt t="63055" x="4902200" y="5829300"/>
          <p14:tracePt t="63067" x="4935538" y="5829300"/>
          <p14:tracePt t="63071" x="4962525" y="5829300"/>
          <p14:tracePt t="63083" x="4978400" y="5829300"/>
          <p14:tracePt t="63088" x="5021263" y="5829300"/>
          <p14:tracePt t="63098" x="5054600" y="5838825"/>
          <p14:tracePt t="63103" x="5089525" y="5838825"/>
          <p14:tracePt t="63115" x="5148263" y="5846763"/>
          <p14:tracePt t="63121" x="5216525" y="5854700"/>
          <p14:tracePt t="63128" x="5302250" y="5854700"/>
          <p14:tracePt t="63135" x="5403850" y="5854700"/>
          <p14:tracePt t="63144" x="5487988" y="5854700"/>
          <p14:tracePt t="63151" x="5530850" y="5880100"/>
          <p14:tracePt t="63161" x="5581650" y="5889625"/>
          <p14:tracePt t="63167" x="5616575" y="5889625"/>
          <p14:tracePt t="63175" x="5641975" y="5897563"/>
          <p14:tracePt t="63191" x="5649913" y="5897563"/>
          <p14:tracePt t="63255" x="5657850" y="5897563"/>
          <p14:tracePt t="64137" x="5667375" y="5897563"/>
          <p14:tracePt t="64143" x="5675313" y="5897563"/>
          <p14:tracePt t="64151" x="5683250" y="5897563"/>
          <p14:tracePt t="64160" x="5692775" y="5897563"/>
          <p14:tracePt t="64167" x="5700713" y="5897563"/>
          <p14:tracePt t="64528" x="5718175" y="5897563"/>
          <p14:tracePt t="64536" x="5743575" y="5897563"/>
          <p14:tracePt t="64546" x="5786438" y="5897563"/>
          <p14:tracePt t="64552" x="5819775" y="5897563"/>
          <p14:tracePt t="64562" x="5845175" y="5889625"/>
          <p14:tracePt t="64567" x="5870575" y="5880100"/>
          <p14:tracePt t="64575" x="5905500" y="5864225"/>
          <p14:tracePt t="64583" x="5930900" y="5838825"/>
          <p14:tracePt t="64591" x="5946775" y="5821363"/>
          <p14:tracePt t="64598" x="5964238" y="5803900"/>
          <p14:tracePt t="64615" x="5972175" y="5795963"/>
          <p14:tracePt t="64623" x="5989638" y="5778500"/>
          <p14:tracePt t="64632" x="5997575" y="5761038"/>
          <p14:tracePt t="64639" x="6007100" y="5735638"/>
          <p14:tracePt t="64655" x="6007100" y="5719763"/>
          <p14:tracePt t="64664" x="6024563" y="5702300"/>
          <p14:tracePt t="64681" x="6024563" y="5684838"/>
          <p14:tracePt t="64687" x="6024563" y="5668963"/>
          <p14:tracePt t="64698" x="6024563" y="5651500"/>
          <p14:tracePt t="64703" x="6024563" y="5626100"/>
          <p14:tracePt t="64713" x="6024563" y="5616575"/>
          <p14:tracePt t="64719" x="6024563" y="5600700"/>
          <p14:tracePt t="64728" x="6024563" y="5591175"/>
          <p14:tracePt t="64744" x="6024563" y="5583238"/>
          <p14:tracePt t="64751" x="6024563" y="5557838"/>
          <p14:tracePt t="64767" x="6007100" y="5532438"/>
          <p14:tracePt t="64775" x="5997575" y="5532438"/>
          <p14:tracePt t="64783" x="5997575" y="5524500"/>
          <p14:tracePt t="64791" x="5989638" y="5514975"/>
          <p14:tracePt t="64798" x="5981700" y="5507038"/>
          <p14:tracePt t="64807" x="5972175" y="5489575"/>
          <p14:tracePt t="64815" x="5964238" y="5481638"/>
          <p14:tracePt t="64823" x="5964238" y="5472113"/>
          <p14:tracePt t="64832" x="5946775" y="5464175"/>
          <p14:tracePt t="64839" x="5938838" y="5456238"/>
          <p14:tracePt t="64848" x="5930900" y="5446713"/>
          <p14:tracePt t="64854" x="5913438" y="5430838"/>
          <p14:tracePt t="64866" x="5895975" y="5421313"/>
          <p14:tracePt t="64881" x="5862638" y="5413375"/>
          <p14:tracePt t="64887" x="5853113" y="5413375"/>
          <p14:tracePt t="64898" x="5811838" y="5413375"/>
          <p14:tracePt t="64903" x="5768975" y="5413375"/>
          <p14:tracePt t="64914" x="5718175" y="5413375"/>
          <p14:tracePt t="64919" x="5649913" y="5413375"/>
          <p14:tracePt t="64927" x="5607050" y="5413375"/>
          <p14:tracePt t="64935" x="5581650" y="5413375"/>
          <p14:tracePt t="64944" x="5548313" y="5413375"/>
          <p14:tracePt t="64951" x="5505450" y="5413375"/>
          <p14:tracePt t="64960" x="5487988" y="5413375"/>
          <p14:tracePt t="64982" x="5353050" y="5413375"/>
          <p14:tracePt t="64991" x="5310188" y="5413375"/>
          <p14:tracePt t="64999" x="5284788" y="5413375"/>
          <p14:tracePt t="65009" x="5249863" y="5413375"/>
          <p14:tracePt t="65017" x="5224463" y="5413375"/>
          <p14:tracePt t="65024" x="5216525" y="5413375"/>
          <p14:tracePt t="65034" x="5191125" y="5413375"/>
          <p14:tracePt t="65040" x="5183188" y="5413375"/>
          <p14:tracePt t="65049" x="5173663" y="5413375"/>
          <p14:tracePt t="65055" x="5140325" y="5413375"/>
          <p14:tracePt t="65065" x="5114925" y="5413375"/>
          <p14:tracePt t="65071" x="5080000" y="5413375"/>
          <p14:tracePt t="65082" x="5054600" y="5413375"/>
          <p14:tracePt t="65087" x="5029200" y="5413375"/>
          <p14:tracePt t="65098" x="5021263" y="5413375"/>
          <p14:tracePt t="65103" x="5003800" y="5413375"/>
          <p14:tracePt t="65119" x="4995863" y="5413375"/>
          <p14:tracePt t="65127" x="4987925" y="5413375"/>
          <p14:tracePt t="65135" x="4970463" y="5413375"/>
          <p14:tracePt t="65152" x="4953000" y="5413375"/>
          <p14:tracePt t="65161" x="4935538" y="5413375"/>
          <p14:tracePt t="65167" x="4927600" y="5413375"/>
          <p14:tracePt t="65175" x="4919663" y="5413375"/>
          <p14:tracePt t="65239" x="4910138" y="5413375"/>
          <p14:tracePt t="65271" x="4902200" y="5421313"/>
          <p14:tracePt t="65282" x="4894263" y="5430838"/>
          <p14:tracePt t="65298" x="4894263" y="5446713"/>
          <p14:tracePt t="65303" x="4894263" y="5464175"/>
          <p14:tracePt t="65313" x="4894263" y="5489575"/>
          <p14:tracePt t="65319" x="4894263" y="5497513"/>
          <p14:tracePt t="65330" x="4894263" y="5514975"/>
          <p14:tracePt t="65336" x="4894263" y="5524500"/>
          <p14:tracePt t="65347" x="4894263" y="5549900"/>
          <p14:tracePt t="65352" x="4894263" y="5557838"/>
          <p14:tracePt t="65363" x="4894263" y="5565775"/>
          <p14:tracePt t="65367" x="4894263" y="5591175"/>
          <p14:tracePt t="65376" x="4902200" y="5608638"/>
          <p14:tracePt t="65384" x="4902200" y="5626100"/>
          <p14:tracePt t="65392" x="4910138" y="5641975"/>
          <p14:tracePt t="65401" x="4910138" y="5668963"/>
          <p14:tracePt t="65407" x="4919663" y="5676900"/>
          <p14:tracePt t="65417" x="4927600" y="5710238"/>
          <p14:tracePt t="65424" x="4927600" y="5719763"/>
          <p14:tracePt t="65455" x="4927600" y="5735638"/>
          <p14:tracePt t="65466" x="4927600" y="5745163"/>
          <p14:tracePt t="65472" x="4935538" y="5770563"/>
          <p14:tracePt t="65483" x="4935538" y="5778500"/>
          <p14:tracePt t="65488" x="4935538" y="5795963"/>
          <p14:tracePt t="65504" x="4935538" y="5803900"/>
          <p14:tracePt t="65567" x="4945063" y="5813425"/>
          <p14:tracePt t="65721" x="4935538" y="5813425"/>
          <p14:tracePt t="65737" x="4927600" y="5813425"/>
          <p14:tracePt t="65749" x="4910138" y="5813425"/>
          <p14:tracePt t="65760" x="4902200" y="5821363"/>
          <p14:tracePt t="66521" x="4791075" y="5829300"/>
          <p14:tracePt t="66532" x="4605338" y="5864225"/>
          <p14:tracePt t="66536" x="4418013" y="5880100"/>
          <p14:tracePt t="66547" x="4291013" y="5880100"/>
          <p14:tracePt t="66551" x="4179888" y="5880100"/>
          <p14:tracePt t="66561" x="4111625" y="5880100"/>
          <p14:tracePt t="66567" x="4052888" y="5880100"/>
          <p14:tracePt t="66575" x="4035425" y="5880100"/>
          <p14:tracePt t="66583" x="4010025" y="5880100"/>
          <p14:tracePt t="66591" x="3959225" y="5872163"/>
          <p14:tracePt t="66599" x="3916363" y="5854700"/>
          <p14:tracePt t="66607" x="3900488" y="5854700"/>
          <p14:tracePt t="66615" x="3857625" y="5846763"/>
          <p14:tracePt t="66623" x="3781425" y="5821363"/>
          <p14:tracePt t="66632" x="3695700" y="5813425"/>
          <p14:tracePt t="66639" x="3551238" y="5788025"/>
          <p14:tracePt t="66648" x="3406775" y="5761038"/>
          <p14:tracePt t="66655" x="3279775" y="5753100"/>
          <p14:tracePt t="66664" x="3143250" y="5727700"/>
          <p14:tracePt t="66671" x="3049588" y="5719763"/>
          <p14:tracePt t="66681" x="3008313" y="5710238"/>
          <p14:tracePt t="66687" x="2990850" y="5702300"/>
          <p14:tracePt t="66713" x="2990850" y="5694363"/>
          <p14:tracePt t="66719" x="2990850" y="5684838"/>
          <p14:tracePt t="66728" x="3033713" y="5668963"/>
          <p14:tracePt t="66735" x="3084513" y="5659438"/>
          <p14:tracePt t="66744" x="3109913" y="5651500"/>
          <p14:tracePt t="66751" x="3117850" y="5651500"/>
          <p14:tracePt t="66760" x="3135313" y="5651500"/>
          <p14:tracePt t="66815" x="3143250" y="5651500"/>
          <p14:tracePt t="66832" x="3152775" y="5651500"/>
          <p14:tracePt t="66839" x="3178175" y="5634038"/>
          <p14:tracePt t="66848" x="3211513" y="5634038"/>
          <p14:tracePt t="66855" x="3219450" y="5634038"/>
          <p14:tracePt t="66864" x="3262313" y="5626100"/>
          <p14:tracePt t="66871" x="3297238" y="5626100"/>
          <p14:tracePt t="66881" x="3338513" y="5626100"/>
          <p14:tracePt t="66887" x="3355975" y="5626100"/>
          <p14:tracePt t="66898" x="3373438" y="5626100"/>
          <p14:tracePt t="66903" x="3389313" y="5626100"/>
          <p14:tracePt t="66913" x="3424238" y="5626100"/>
          <p14:tracePt t="66929" x="3449638" y="5626100"/>
          <p14:tracePt t="66944" x="3475038" y="5616575"/>
          <p14:tracePt t="66951" x="3482975" y="5608638"/>
          <p14:tracePt t="66959" x="3517900" y="5583238"/>
          <p14:tracePt t="66982" x="3602038" y="5524500"/>
          <p14:tracePt t="66983" x="3644900" y="5497513"/>
          <p14:tracePt t="66991" x="3670300" y="5472113"/>
          <p14:tracePt t="66999" x="3678238" y="5456238"/>
          <p14:tracePt t="67006" x="3678238" y="5438775"/>
          <p14:tracePt t="67015" x="3678238" y="5421313"/>
          <p14:tracePt t="67031" x="3670300" y="5405438"/>
          <p14:tracePt t="67039" x="3611563" y="5387975"/>
          <p14:tracePt t="67048" x="3568700" y="5380038"/>
          <p14:tracePt t="67055" x="3492500" y="5370513"/>
          <p14:tracePt t="67065" x="3406775" y="5370513"/>
          <p14:tracePt t="67071" x="3338513" y="5370513"/>
          <p14:tracePt t="67081" x="3270250" y="5370513"/>
          <p14:tracePt t="67087" x="3194050" y="5370513"/>
          <p14:tracePt t="67098" x="3152775" y="5370513"/>
          <p14:tracePt t="67103" x="3109913" y="5370513"/>
          <p14:tracePt t="67114" x="3067050" y="5370513"/>
          <p14:tracePt t="67119" x="3024188" y="5370513"/>
          <p14:tracePt t="67129" x="2998788" y="5370513"/>
          <p14:tracePt t="67135" x="2965450" y="5380038"/>
          <p14:tracePt t="67144" x="2930525" y="5395913"/>
          <p14:tracePt t="67151" x="2871788" y="5421313"/>
          <p14:tracePt t="67159" x="2820988" y="5430838"/>
          <p14:tracePt t="67167" x="2795588" y="5438775"/>
          <p14:tracePt t="67175" x="2778125" y="5438775"/>
          <p14:tracePt t="67183" x="2760663" y="5438775"/>
          <p14:tracePt t="67191" x="2752725" y="5438775"/>
          <p14:tracePt t="67199" x="2744788" y="5438775"/>
          <p14:tracePt t="67263" x="2735263" y="5446713"/>
          <p14:tracePt t="67287" x="2735263" y="5456238"/>
          <p14:tracePt t="67298" x="2735263" y="5472113"/>
          <p14:tracePt t="67303" x="2735263" y="5489575"/>
          <p14:tracePt t="67313" x="2744788" y="5524500"/>
          <p14:tracePt t="67319" x="2760663" y="5540375"/>
          <p14:tracePt t="67329" x="2786063" y="5557838"/>
          <p14:tracePt t="67336" x="2820988" y="5591175"/>
          <p14:tracePt t="67345" x="2846388" y="5616575"/>
          <p14:tracePt t="67351" x="2879725" y="5641975"/>
          <p14:tracePt t="67361" x="2914650" y="5668963"/>
          <p14:tracePt t="67367" x="2955925" y="5694363"/>
          <p14:tracePt t="67376" x="2990850" y="5727700"/>
          <p14:tracePt t="67383" x="3016250" y="5745163"/>
          <p14:tracePt t="67391" x="3041650" y="5753100"/>
          <p14:tracePt t="67399" x="3067050" y="5770563"/>
          <p14:tracePt t="67407" x="3074988" y="5770563"/>
          <p14:tracePt t="67416" x="3092450" y="5778500"/>
          <p14:tracePt t="67423" x="3100388" y="5788025"/>
          <p14:tracePt t="67432" x="3100388" y="5795963"/>
          <p14:tracePt t="67439" x="3127375" y="5795963"/>
          <p14:tracePt t="67449" x="3152775" y="5795963"/>
          <p14:tracePt t="67455" x="3194050" y="5795963"/>
          <p14:tracePt t="67465" x="3228975" y="5795963"/>
          <p14:tracePt t="67471" x="3287713" y="5795963"/>
          <p14:tracePt t="67482" x="3373438" y="5795963"/>
          <p14:tracePt t="67487" x="3441700" y="5795963"/>
          <p14:tracePt t="67499" x="3475038" y="5795963"/>
          <p14:tracePt t="67503" x="3525838" y="5795963"/>
          <p14:tracePt t="67513" x="3586163" y="5795963"/>
          <p14:tracePt t="67519" x="3619500" y="5795963"/>
          <p14:tracePt t="67528" x="3644900" y="5795963"/>
          <p14:tracePt t="67535" x="3678238" y="5795963"/>
          <p14:tracePt t="67544" x="3695700" y="5795963"/>
          <p14:tracePt t="67551" x="3738563" y="5795963"/>
          <p14:tracePt t="67561" x="3756025" y="5795963"/>
          <p14:tracePt t="67567" x="3814763" y="5795963"/>
          <p14:tracePt t="67575" x="3857625" y="5795963"/>
          <p14:tracePt t="67583" x="3865563" y="5795963"/>
          <p14:tracePt t="67591" x="3900488" y="5795963"/>
          <p14:tracePt t="67599" x="3908425" y="5788025"/>
          <p14:tracePt t="67606" x="3916363" y="5770563"/>
          <p14:tracePt t="67616" x="3933825" y="5761038"/>
          <p14:tracePt t="67632" x="3941763" y="5753100"/>
          <p14:tracePt t="67655" x="3951288" y="5745163"/>
          <p14:tracePt t="67665" x="3959225" y="5735638"/>
          <p14:tracePt t="67697" x="3959225" y="5719763"/>
          <p14:tracePt t="67703" x="3925888" y="5702300"/>
          <p14:tracePt t="67714" x="3916363" y="5684838"/>
          <p14:tracePt t="67719" x="3890963" y="5676900"/>
          <p14:tracePt t="67731" x="3873500" y="5668963"/>
          <p14:tracePt t="67735" x="3857625" y="5668963"/>
          <p14:tracePt t="67743" x="3822700" y="5668963"/>
          <p14:tracePt t="67751" x="3806825" y="5651500"/>
          <p14:tracePt t="69457" x="3840163" y="5651500"/>
          <p14:tracePt t="69465" x="3865563" y="5651500"/>
          <p14:tracePt t="69471" x="3908425" y="5668963"/>
          <p14:tracePt t="69482" x="3941763" y="5684838"/>
          <p14:tracePt t="69487" x="3967163" y="5694363"/>
          <p14:tracePt t="69498" x="4002088" y="5710238"/>
          <p14:tracePt t="69503" x="4027488" y="5727700"/>
          <p14:tracePt t="69514" x="4070350" y="5745163"/>
          <p14:tracePt t="69519" x="4103688" y="5770563"/>
          <p14:tracePt t="69530" x="4137025" y="5778500"/>
          <p14:tracePt t="69534" x="4187825" y="5788025"/>
          <p14:tracePt t="69543" x="4230688" y="5795963"/>
          <p14:tracePt t="69551" x="4256088" y="5795963"/>
          <p14:tracePt t="69559" x="4281488" y="5795963"/>
          <p14:tracePt t="69566" x="4306888" y="5813425"/>
          <p14:tracePt t="69577" x="4324350" y="5813425"/>
          <p14:tracePt t="69583" x="4341813" y="5813425"/>
          <p14:tracePt t="69591" x="4349750" y="5813425"/>
          <p14:tracePt t="69599" x="4359275" y="5821363"/>
          <p14:tracePt t="69606" x="4367213" y="5821363"/>
          <p14:tracePt t="69614" x="4384675" y="5829300"/>
          <p14:tracePt t="69622" x="4400550" y="5846763"/>
          <p14:tracePt t="69631" x="4418013" y="5854700"/>
          <p14:tracePt t="69648" x="4418013" y="5864225"/>
          <p14:tracePt t="69680" x="4425950" y="5864225"/>
          <p14:tracePt t="69687" x="4435475" y="5864225"/>
          <p14:tracePt t="69698" x="4451350" y="5864225"/>
          <p14:tracePt t="69703" x="4460875" y="5864225"/>
          <p14:tracePt t="69714" x="4476750" y="5864225"/>
          <p14:tracePt t="69719" x="4503738" y="5864225"/>
          <p14:tracePt t="69731" x="4529138" y="5864225"/>
          <p14:tracePt t="69734" x="4537075" y="5864225"/>
          <p14:tracePt t="69743" x="4554538" y="5864225"/>
          <p14:tracePt t="69751" x="4562475" y="5854700"/>
          <p14:tracePt t="69759" x="4570413" y="5846763"/>
          <p14:tracePt t="69776" x="4579938" y="5838825"/>
          <p14:tracePt t="69783" x="4587875" y="5838825"/>
          <p14:tracePt t="69791" x="4587875" y="5829300"/>
          <p14:tracePt t="69799" x="4595813" y="5813425"/>
          <p14:tracePt t="69807" x="4605338" y="5813425"/>
          <p14:tracePt t="69814" x="4613275" y="5803900"/>
          <p14:tracePt t="69823" x="4630738" y="5788025"/>
          <p14:tracePt t="69839" x="4638675" y="5778500"/>
          <p14:tracePt t="69848" x="4646613" y="5778500"/>
          <p14:tracePt t="69855" x="4656138" y="5761038"/>
          <p14:tracePt t="69865" x="4664075" y="5753100"/>
          <p14:tracePt t="69871" x="4664075" y="5745163"/>
          <p14:tracePt t="69881" x="4664075" y="5719763"/>
          <p14:tracePt t="69887" x="4664075" y="5710238"/>
          <p14:tracePt t="69897" x="4664075" y="5694363"/>
          <p14:tracePt t="69903" x="4673600" y="5684838"/>
          <p14:tracePt t="69913" x="4673600" y="5676900"/>
          <p14:tracePt t="69919" x="4681538" y="5659438"/>
          <p14:tracePt t="69930" x="4689475" y="5634038"/>
          <p14:tracePt t="69935" x="4689475" y="5626100"/>
          <p14:tracePt t="69944" x="4689475" y="5608638"/>
          <p14:tracePt t="69951" x="4699000" y="5575300"/>
          <p14:tracePt t="69960" x="4699000" y="5565775"/>
          <p14:tracePt t="69982" x="4699000" y="5540375"/>
          <p14:tracePt t="69983" x="4699000" y="5532438"/>
          <p14:tracePt t="69990" x="4699000" y="5514975"/>
          <p14:tracePt t="70007" x="4699000" y="5507038"/>
          <p14:tracePt t="70014" x="4699000" y="5497513"/>
          <p14:tracePt t="70031" x="4699000" y="5489575"/>
          <p14:tracePt t="70048" x="4681538" y="5481638"/>
          <p14:tracePt t="70055" x="4673600" y="5472113"/>
          <p14:tracePt t="70065" x="4664075" y="5464175"/>
          <p14:tracePt t="70071" x="4656138" y="5464175"/>
          <p14:tracePt t="70081" x="4646613" y="5456238"/>
          <p14:tracePt t="70098" x="4630738" y="5456238"/>
          <p14:tracePt t="70119" x="4621213" y="5446713"/>
          <p14:tracePt t="70135" x="4613275" y="5446713"/>
          <p14:tracePt t="70144" x="4595813" y="5446713"/>
          <p14:tracePt t="70160" x="4570413" y="5446713"/>
          <p14:tracePt t="70167" x="4562475" y="5446713"/>
          <p14:tracePt t="70183" x="4537075" y="5446713"/>
          <p14:tracePt t="70191" x="4529138" y="5446713"/>
          <p14:tracePt t="70199" x="4503738" y="5446713"/>
          <p14:tracePt t="70207" x="4476750" y="5446713"/>
          <p14:tracePt t="70214" x="4460875" y="5446713"/>
          <p14:tracePt t="70223" x="4425950" y="5446713"/>
          <p14:tracePt t="70231" x="4410075" y="5446713"/>
          <p14:tracePt t="70239" x="4384675" y="5446713"/>
          <p14:tracePt t="70248" x="4359275" y="5446713"/>
          <p14:tracePt t="70255" x="4332288" y="5446713"/>
          <p14:tracePt t="70264" x="4316413" y="5446713"/>
          <p14:tracePt t="70271" x="4306888" y="5446713"/>
          <p14:tracePt t="70281" x="4298950" y="5446713"/>
          <p14:tracePt t="70297" x="4291013" y="5446713"/>
          <p14:tracePt t="70303" x="4265613" y="5446713"/>
          <p14:tracePt t="70314" x="4248150" y="5446713"/>
          <p14:tracePt t="70319" x="4240213" y="5438775"/>
          <p14:tracePt t="70330" x="4214813" y="5438775"/>
          <p14:tracePt t="70335" x="4146550" y="5430838"/>
          <p14:tracePt t="70343" x="4086225" y="5430838"/>
          <p14:tracePt t="70351" x="4060825" y="5421313"/>
          <p14:tracePt t="70359" x="4002088" y="5413375"/>
          <p14:tracePt t="70367" x="3984625" y="5405438"/>
          <p14:tracePt t="70382" x="3959225" y="5405438"/>
          <p14:tracePt t="70387" x="3916363" y="5395913"/>
          <p14:tracePt t="70402" x="3908425" y="5395913"/>
          <p14:tracePt t="70407" x="3900488" y="5395913"/>
          <p14:tracePt t="70415" x="3890963" y="5395913"/>
          <p14:tracePt t="70601" x="3900488" y="5421313"/>
          <p14:tracePt t="70609" x="3900488" y="5430838"/>
          <p14:tracePt t="70617" x="3900488" y="5456238"/>
          <p14:tracePt t="70624" x="3900488" y="5472113"/>
          <p14:tracePt t="70633" x="3900488" y="5489575"/>
          <p14:tracePt t="70639" x="3900488" y="5514975"/>
          <p14:tracePt t="70648" x="3900488" y="5549900"/>
          <p14:tracePt t="70655" x="3900488" y="5575300"/>
          <p14:tracePt t="70665" x="3900488" y="5600700"/>
          <p14:tracePt t="70671" x="3908425" y="5626100"/>
          <p14:tracePt t="70681" x="3933825" y="5668963"/>
          <p14:tracePt t="70686" x="3933825" y="5676900"/>
          <p14:tracePt t="70698" x="3933825" y="5684838"/>
          <p14:tracePt t="70703" x="3951288" y="5702300"/>
          <p14:tracePt t="70714" x="3967163" y="5719763"/>
          <p14:tracePt t="70735" x="3976688" y="5727700"/>
          <p14:tracePt t="70775" x="3976688" y="5735638"/>
          <p14:tracePt t="70857" x="3976688" y="5745163"/>
          <p14:tracePt t="70866" x="3984625" y="5745163"/>
          <p14:tracePt t="70875" x="4002088" y="5753100"/>
          <p14:tracePt t="70884" x="4017963" y="5770563"/>
          <p14:tracePt t="70888" x="4044950" y="5788025"/>
          <p14:tracePt t="70899" x="4070350" y="5803900"/>
          <p14:tracePt t="70903" x="4086225" y="5813425"/>
          <p14:tracePt t="70914" x="4121150" y="5821363"/>
          <p14:tracePt t="70944" x="4129088" y="5821363"/>
          <p14:tracePt t="70976" x="4146550" y="5821363"/>
          <p14:tracePt t="70991" x="4154488" y="5821363"/>
          <p14:tracePt t="71000" x="4179888" y="5821363"/>
          <p14:tracePt t="71007" x="4197350" y="5821363"/>
          <p14:tracePt t="71015" x="4240213" y="5821363"/>
          <p14:tracePt t="71023" x="4273550" y="5821363"/>
          <p14:tracePt t="71032" x="4306888" y="5821363"/>
          <p14:tracePt t="71039" x="4316413" y="5821363"/>
          <p14:tracePt t="71048" x="4349750" y="5821363"/>
          <p14:tracePt t="71055" x="4384675" y="5821363"/>
          <p14:tracePt t="71065" x="4425950" y="5821363"/>
          <p14:tracePt t="71071" x="4435475" y="5821363"/>
          <p14:tracePt t="71081" x="4476750" y="5821363"/>
          <p14:tracePt t="71087" x="4511675" y="5821363"/>
          <p14:tracePt t="71098" x="4519613" y="5821363"/>
          <p14:tracePt t="71103" x="4537075" y="5821363"/>
          <p14:tracePt t="71114" x="4554538" y="5821363"/>
          <p14:tracePt t="71119" x="4562475" y="5821363"/>
          <p14:tracePt t="71130" x="4579938" y="5821363"/>
          <p14:tracePt t="71135" x="4587875" y="5821363"/>
          <p14:tracePt t="71144" x="4595813" y="5821363"/>
          <p14:tracePt t="71160" x="4605338" y="5821363"/>
          <p14:tracePt t="71167" x="4613275" y="5821363"/>
          <p14:tracePt t="71177" x="4630738" y="5803900"/>
          <p14:tracePt t="71183" x="4646613" y="5795963"/>
          <p14:tracePt t="71191" x="4656138" y="5795963"/>
          <p14:tracePt t="71199" x="4656138" y="5788025"/>
          <p14:tracePt t="71207" x="4673600" y="5770563"/>
          <p14:tracePt t="71223" x="4681538" y="5770563"/>
          <p14:tracePt t="77648" x="4681538" y="5761038"/>
          <p14:tracePt t="77656" x="4486275" y="5540375"/>
          <p14:tracePt t="77666" x="4171950" y="5081588"/>
          <p14:tracePt t="77671" x="3721100" y="4452938"/>
          <p14:tracePt t="77681" x="3330575" y="3900488"/>
          <p14:tracePt t="77687" x="2879725" y="3297238"/>
          <p14:tracePt t="77697" x="2420938" y="2608263"/>
          <p14:tracePt t="77703" x="1987550" y="1946275"/>
          <p14:tracePt t="77713" x="1579563" y="1292225"/>
          <p14:tracePt t="77719" x="1308100" y="808038"/>
          <p14:tracePt t="77729" x="1069975" y="407988"/>
          <p14:tracePt t="77735" x="942975" y="111125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E10E70-40A4-4EF0-AB2D-E2C7EBE83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Example 6: </a:t>
            </a:r>
            <a:r>
              <a:rPr lang="nl-BE" dirty="0" err="1"/>
              <a:t>readlines</a:t>
            </a:r>
            <a:r>
              <a:rPr lang="nl-BE" dirty="0"/>
              <a:t> - records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9105EC24-B9DF-4B8D-9944-986D904863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3418" y="160210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From file</a:t>
            </a:r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A2936E20-F87F-4E40-BEE7-F5A0E5E7E2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04994" y="1645128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To output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1C920D2-9B00-4AEB-9377-F88C0576B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17</a:t>
            </a:fld>
            <a:endParaRPr lang="nl-BE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AB533C52-7CB7-49C7-A733-D279943569BD}"/>
              </a:ext>
            </a:extLst>
          </p:cNvPr>
          <p:cNvCxnSpPr>
            <a:cxnSpLocks/>
          </p:cNvCxnSpPr>
          <p:nvPr/>
        </p:nvCxnSpPr>
        <p:spPr>
          <a:xfrm>
            <a:off x="4220169" y="1904437"/>
            <a:ext cx="839236" cy="0"/>
          </a:xfrm>
          <a:prstGeom prst="straightConnector1">
            <a:avLst/>
          </a:prstGeom>
          <a:ln w="57150">
            <a:solidFill>
              <a:srgbClr val="D5AD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: afgeronde hoeken 11">
            <a:extLst>
              <a:ext uri="{FF2B5EF4-FFF2-40B4-BE49-F238E27FC236}">
                <a16:creationId xmlns:a16="http://schemas.microsoft.com/office/drawing/2014/main" id="{DA624B86-5F22-4027-BCFE-944EB5088CE1}"/>
              </a:ext>
            </a:extLst>
          </p:cNvPr>
          <p:cNvSpPr/>
          <p:nvPr/>
        </p:nvSpPr>
        <p:spPr>
          <a:xfrm>
            <a:off x="6318425" y="4484844"/>
            <a:ext cx="5680535" cy="136731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altLang="nl-BE" sz="2000" dirty="0">
                <a:solidFill>
                  <a:schemeClr val="tx1"/>
                </a:solidFill>
                <a:cs typeface="Courier New" panose="02070309020205020404" pitchFamily="49" charset="0"/>
              </a:rPr>
              <a:t>No blank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altLang="nl-BE" sz="2000" dirty="0">
                <a:solidFill>
                  <a:schemeClr val="tx1"/>
                </a:solidFill>
                <a:cs typeface="Courier New" panose="02070309020205020404" pitchFamily="49" charset="0"/>
              </a:rPr>
              <a:t>Fields </a:t>
            </a:r>
            <a:r>
              <a:rPr lang="nl-BE" altLang="nl-BE" sz="2000" i="1" dirty="0">
                <a:solidFill>
                  <a:schemeClr val="tx1"/>
                </a:solidFill>
                <a:cs typeface="Courier New" panose="02070309020205020404" pitchFamily="49" charset="0"/>
              </a:rPr>
              <a:t>date</a:t>
            </a:r>
            <a:r>
              <a:rPr lang="nl-BE" altLang="nl-BE" sz="2000" dirty="0">
                <a:solidFill>
                  <a:schemeClr val="tx1"/>
                </a:solidFill>
                <a:cs typeface="Courier New" panose="02070309020205020404" pitchFamily="49" charset="0"/>
              </a:rPr>
              <a:t> and </a:t>
            </a:r>
            <a:r>
              <a:rPr lang="nl-BE" altLang="nl-BE" sz="2000" i="1" dirty="0">
                <a:solidFill>
                  <a:schemeClr val="tx1"/>
                </a:solidFill>
                <a:cs typeface="Courier New" panose="02070309020205020404" pitchFamily="49" charset="0"/>
              </a:rPr>
              <a:t>time</a:t>
            </a:r>
            <a:r>
              <a:rPr lang="nl-BE" altLang="nl-BE" sz="2000" dirty="0">
                <a:solidFill>
                  <a:schemeClr val="tx1"/>
                </a:solidFill>
                <a:cs typeface="Courier New" panose="02070309020205020404" pitchFamily="49" charset="0"/>
              </a:rPr>
              <a:t> come one after the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altLang="nl-BE" sz="2000" dirty="0" err="1">
                <a:solidFill>
                  <a:schemeClr val="tx1"/>
                </a:solidFill>
                <a:cs typeface="Courier New" panose="02070309020205020404" pitchFamily="49" charset="0"/>
              </a:rPr>
              <a:t>Separation</a:t>
            </a:r>
            <a:r>
              <a:rPr lang="nl-BE" altLang="nl-BE" sz="2000" dirty="0">
                <a:solidFill>
                  <a:schemeClr val="tx1"/>
                </a:solidFill>
                <a:cs typeface="Courier New" panose="02070309020205020404" pitchFamily="49" charset="0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cs typeface="Courier New" panose="02070309020205020404" pitchFamily="49" charset="0"/>
              </a:rPr>
              <a:t>character</a:t>
            </a:r>
            <a:r>
              <a:rPr lang="nl-BE" altLang="nl-BE" sz="2000" dirty="0">
                <a:solidFill>
                  <a:schemeClr val="tx1"/>
                </a:solidFill>
                <a:cs typeface="Courier New" panose="02070309020205020404" pitchFamily="49" charset="0"/>
              </a:rPr>
              <a:t> is </a:t>
            </a:r>
            <a:r>
              <a:rPr lang="nl-BE" altLang="nl-BE" sz="2000" dirty="0" err="1">
                <a:solidFill>
                  <a:schemeClr val="tx1"/>
                </a:solidFill>
                <a:cs typeface="Courier New" panose="02070309020205020404" pitchFamily="49" charset="0"/>
              </a:rPr>
              <a:t>not</a:t>
            </a:r>
            <a:r>
              <a:rPr lang="nl-BE" altLang="nl-BE" sz="2000" dirty="0">
                <a:solidFill>
                  <a:schemeClr val="tx1"/>
                </a:solidFill>
                <a:cs typeface="Courier New" panose="02070309020205020404" pitchFamily="49" charset="0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cs typeface="Courier New" panose="02070309020205020404" pitchFamily="49" charset="0"/>
              </a:rPr>
              <a:t>printed</a:t>
            </a:r>
            <a:endParaRPr lang="nl-BE" altLang="nl-BE" sz="2000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endParaRPr lang="nl-BE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71FE430A-6C07-4C20-AF8F-B1C4016E5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406" y="2282427"/>
            <a:ext cx="5601157" cy="285549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73664F30-D371-43BD-BAEB-31D81928E1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3822" y="2287506"/>
            <a:ext cx="5298180" cy="183745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861AF60-5BD8-4754-BB62-44CAEFD3BBC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7716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768"/>
    </mc:Choice>
    <mc:Fallback xmlns="">
      <p:transition spd="slow" advTm="327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70C35C-80ED-4168-A00C-227B5FE8E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Example 6: </a:t>
            </a:r>
            <a:r>
              <a:rPr lang="nl-BE" dirty="0" err="1"/>
              <a:t>readlines</a:t>
            </a:r>
            <a:r>
              <a:rPr lang="nl-BE" dirty="0"/>
              <a:t> - records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59ABB9C-364F-4183-9CB1-51A8281FB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18</a:t>
            </a:fld>
            <a:endParaRPr lang="nl-BE" dirty="0"/>
          </a:p>
        </p:txBody>
      </p:sp>
      <p:sp>
        <p:nvSpPr>
          <p:cNvPr id="15" name="Rechthoek: afgeronde hoeken 14">
            <a:extLst>
              <a:ext uri="{FF2B5EF4-FFF2-40B4-BE49-F238E27FC236}">
                <a16:creationId xmlns:a16="http://schemas.microsoft.com/office/drawing/2014/main" id="{26619DFC-0DAE-4163-92AE-1F541CEC8300}"/>
              </a:ext>
            </a:extLst>
          </p:cNvPr>
          <p:cNvSpPr/>
          <p:nvPr/>
        </p:nvSpPr>
        <p:spPr>
          <a:xfrm>
            <a:off x="912537" y="4221249"/>
            <a:ext cx="9835064" cy="212555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altLang="nl-BE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nl-BE" altLang="nl-BE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 </a:t>
            </a:r>
            <a:r>
              <a:rPr lang="nl-BE" altLang="nl-BE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</a:t>
            </a:r>
            <a:r>
              <a:rPr lang="nl-BE" altLang="nl-BE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'08/01;Application development in Python;08:30'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nl-BE" altLang="nl-BE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alt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line.split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';'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nl-BE" altLang="nl-BE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splits the string based on separator 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;</a:t>
            </a:r>
            <a:r>
              <a:rPr lang="nl-BE" altLang="nl-BE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record of fields: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nl-BE" altLang="nl-BE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record[0] = 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'08/01'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nl-BE" altLang="nl-BE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record[1] = 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'Application development in Python'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nl-BE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record[2] = 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</a:t>
            </a:r>
            <a:r>
              <a:rPr lang="nl-BE" sz="2000" b="1" dirty="0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08:30\n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</a:t>
            </a:r>
            <a:endParaRPr lang="nl-BE" sz="2000" b="1" dirty="0">
              <a:solidFill>
                <a:srgbClr val="00808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81597CF-640D-4744-AEE7-9C753EE706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423" y="1573975"/>
            <a:ext cx="9918100" cy="22467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with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'schedule.txt'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nl-BE" alt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all_l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ines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file.readlines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lang="nl-BE" alt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all_l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ines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 !=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line is split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record of fields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record 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line.split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';'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(record[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record[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rstrip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record[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sep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EFBB453-DE0D-400C-9841-354B4A2787F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6983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339"/>
    </mc:Choice>
    <mc:Fallback xmlns="">
      <p:transition spd="slow" advTm="663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5" grpId="0" animBg="1"/>
    </p:bldLst>
  </p:timing>
  <p:extLst>
    <p:ext uri="{3A86A75C-4F4B-4683-9AE1-C65F6400EC91}">
      <p14:laserTraceLst xmlns:p14="http://schemas.microsoft.com/office/powerpoint/2010/main">
        <p14:tracePtLst>
          <p14:tracePt t="10524" x="3194050" y="33338"/>
          <p14:tracePt t="10532" x="3254375" y="50800"/>
          <p14:tracePt t="10540" x="3338513" y="68263"/>
          <p14:tracePt t="10548" x="3398838" y="101600"/>
          <p14:tracePt t="10555" x="3500438" y="127000"/>
          <p14:tracePt t="10564" x="3594100" y="152400"/>
          <p14:tracePt t="10571" x="3678238" y="187325"/>
          <p14:tracePt t="10581" x="3789363" y="246063"/>
          <p14:tracePt t="10587" x="3840163" y="288925"/>
          <p14:tracePt t="10597" x="3900488" y="339725"/>
          <p14:tracePt t="10603" x="3951288" y="400050"/>
          <p14:tracePt t="10614" x="4017963" y="441325"/>
          <p14:tracePt t="10619" x="4070350" y="476250"/>
          <p14:tracePt t="10630" x="4103688" y="492125"/>
          <p14:tracePt t="10635" x="4171950" y="534988"/>
          <p14:tracePt t="10647" x="4230688" y="577850"/>
          <p14:tracePt t="10651" x="4306888" y="646113"/>
          <p14:tracePt t="10662" x="4418013" y="755650"/>
          <p14:tracePt t="10667" x="4511675" y="866775"/>
          <p14:tracePt t="10677" x="4613275" y="1003300"/>
          <p14:tracePt t="10683" x="4740275" y="1231900"/>
          <p14:tracePt t="10692" x="4876800" y="1452563"/>
          <p14:tracePt t="10699" x="4962525" y="1674813"/>
          <p14:tracePt t="10707" x="5029200" y="1827213"/>
          <p14:tracePt t="10715" x="5114925" y="1946275"/>
          <p14:tracePt t="10723" x="5173663" y="2022475"/>
          <p14:tracePt t="10731" x="5249863" y="2116138"/>
          <p14:tracePt t="10739" x="5318125" y="2159000"/>
          <p14:tracePt t="10747" x="5421313" y="2209800"/>
          <p14:tracePt t="10755" x="5522913" y="2227263"/>
          <p14:tracePt t="10764" x="5649913" y="2260600"/>
          <p14:tracePt t="10771" x="5776913" y="2286000"/>
          <p14:tracePt t="10780" x="5862638" y="2286000"/>
          <p14:tracePt t="10787" x="5921375" y="2311400"/>
          <p14:tracePt t="10798" x="5972175" y="2319338"/>
          <p14:tracePt t="10803" x="5989638" y="2319338"/>
          <p14:tracePt t="10819" x="5997575" y="2319338"/>
          <p14:tracePt t="10867" x="5989638" y="2319338"/>
          <p14:tracePt t="10875" x="5946775" y="2319338"/>
          <p14:tracePt t="10883" x="5913438" y="2319338"/>
          <p14:tracePt t="10891" x="5870575" y="2319338"/>
          <p14:tracePt t="10899" x="5811838" y="2319338"/>
          <p14:tracePt t="10908" x="5743575" y="2319338"/>
          <p14:tracePt t="10915" x="5632450" y="2319338"/>
          <p14:tracePt t="10923" x="5505450" y="2311400"/>
          <p14:tracePt t="10931" x="5386388" y="2293938"/>
          <p14:tracePt t="10939" x="5241925" y="2252663"/>
          <p14:tracePt t="10962" x="5013325" y="2174875"/>
          <p14:tracePt t="10964" x="4868863" y="2149475"/>
          <p14:tracePt t="10972" x="4749800" y="2098675"/>
          <p14:tracePt t="10980" x="4621213" y="2082800"/>
          <p14:tracePt t="10987" x="4519613" y="2055813"/>
          <p14:tracePt t="10997" x="4451350" y="2055813"/>
          <p14:tracePt t="11003" x="4392613" y="2047875"/>
          <p14:tracePt t="11013" x="4349750" y="2047875"/>
          <p14:tracePt t="11019" x="4273550" y="2047875"/>
          <p14:tracePt t="11030" x="4222750" y="2047875"/>
          <p14:tracePt t="11035" x="4162425" y="2047875"/>
          <p14:tracePt t="11047" x="4078288" y="2047875"/>
          <p14:tracePt t="11051" x="4002088" y="2047875"/>
          <p14:tracePt t="11062" x="3959225" y="2047875"/>
          <p14:tracePt t="11067" x="3925888" y="2047875"/>
          <p14:tracePt t="11076" x="3883025" y="2039938"/>
          <p14:tracePt t="11083" x="3840163" y="2039938"/>
          <p14:tracePt t="11092" x="3781425" y="2014538"/>
          <p14:tracePt t="11099" x="3721100" y="1997075"/>
          <p14:tracePt t="11109" x="3619500" y="1989138"/>
          <p14:tracePt t="11115" x="3576638" y="1989138"/>
          <p14:tracePt t="11123" x="3517900" y="1979613"/>
          <p14:tracePt t="11131" x="3441700" y="1979613"/>
          <p14:tracePt t="11139" x="3389313" y="1979613"/>
          <p14:tracePt t="11147" x="3330575" y="1979613"/>
          <p14:tracePt t="11156" x="3287713" y="1979613"/>
          <p14:tracePt t="11164" x="3228975" y="1979613"/>
          <p14:tracePt t="11172" x="3186113" y="1979613"/>
          <p14:tracePt t="11180" x="3152775" y="1979613"/>
          <p14:tracePt t="11187" x="3117850" y="1979613"/>
          <p14:tracePt t="11196" x="3109913" y="1979613"/>
          <p14:tracePt t="11246" x="3100388" y="1979613"/>
          <p14:tracePt t="11251" x="3100388" y="1989138"/>
          <p14:tracePt t="11262" x="3100388" y="2005013"/>
          <p14:tracePt t="11267" x="3100388" y="2039938"/>
          <p14:tracePt t="11276" x="3100388" y="2073275"/>
          <p14:tracePt t="11283" x="3100388" y="2116138"/>
          <p14:tracePt t="11292" x="3117850" y="2174875"/>
          <p14:tracePt t="11299" x="3127375" y="2200275"/>
          <p14:tracePt t="11307" x="3152775" y="2227263"/>
          <p14:tracePt t="11315" x="3160713" y="2243138"/>
          <p14:tracePt t="11323" x="3168650" y="2252663"/>
          <p14:tracePt t="11331" x="3178175" y="2260600"/>
          <p14:tracePt t="11339" x="3186113" y="2286000"/>
          <p14:tracePt t="11347" x="3211513" y="2286000"/>
          <p14:tracePt t="11355" x="3254375" y="2311400"/>
          <p14:tracePt t="11364" x="3322638" y="2328863"/>
          <p14:tracePt t="11371" x="3406775" y="2354263"/>
          <p14:tracePt t="11380" x="3517900" y="2371725"/>
          <p14:tracePt t="11387" x="3644900" y="2387600"/>
          <p14:tracePt t="11397" x="3746500" y="2387600"/>
          <p14:tracePt t="11403" x="3832225" y="2387600"/>
          <p14:tracePt t="11414" x="3873500" y="2387600"/>
          <p14:tracePt t="11419" x="3900488" y="2387600"/>
          <p14:tracePt t="11435" x="3925888" y="2379663"/>
          <p14:tracePt t="11445" x="3933825" y="2379663"/>
          <p14:tracePt t="11451" x="3967163" y="2371725"/>
          <p14:tracePt t="11464" x="4027488" y="2371725"/>
          <p14:tracePt t="11467" x="4103688" y="2362200"/>
          <p14:tracePt t="11475" x="4171950" y="2336800"/>
          <p14:tracePt t="11483" x="4291013" y="2328863"/>
          <p14:tracePt t="11492" x="4392613" y="2303463"/>
          <p14:tracePt t="11499" x="4468813" y="2260600"/>
          <p14:tracePt t="11507" x="4529138" y="2227263"/>
          <p14:tracePt t="11515" x="4545013" y="2217738"/>
          <p14:tracePt t="11539" x="4537075" y="2184400"/>
          <p14:tracePt t="11548" x="4511675" y="2174875"/>
          <p14:tracePt t="11555" x="4486275" y="2174875"/>
          <p14:tracePt t="11564" x="4460875" y="2174875"/>
          <p14:tracePt t="11571" x="4443413" y="2174875"/>
          <p14:tracePt t="11805" x="4400550" y="2174875"/>
          <p14:tracePt t="11813" x="4281488" y="2174875"/>
          <p14:tracePt t="11821" x="4035425" y="2200275"/>
          <p14:tracePt t="11831" x="3746500" y="2200275"/>
          <p14:tracePt t="11837" x="3602038" y="2200275"/>
          <p14:tracePt t="11848" x="3508375" y="2200275"/>
          <p14:tracePt t="11852" x="3475038" y="2200275"/>
          <p14:tracePt t="11864" x="3467100" y="2200275"/>
          <p14:tracePt t="11880" x="3441700" y="2200275"/>
          <p14:tracePt t="11884" x="3398838" y="2200275"/>
          <p14:tracePt t="11894" x="3338513" y="2200275"/>
          <p14:tracePt t="11900" x="3254375" y="2200275"/>
          <p14:tracePt t="11912" x="3168650" y="2200275"/>
          <p14:tracePt t="11916" x="3059113" y="2200275"/>
          <p14:tracePt t="11924" x="2922588" y="2200275"/>
          <p14:tracePt t="11932" x="2795588" y="2200275"/>
          <p14:tracePt t="11949" x="2633663" y="2200275"/>
          <p14:tracePt t="11956" x="2565400" y="2200275"/>
          <p14:tracePt t="11966" x="2532063" y="2200275"/>
          <p14:tracePt t="11972" x="2506663" y="2200275"/>
          <p14:tracePt t="12036" x="2489200" y="2200275"/>
          <p14:tracePt t="12047" x="2455863" y="2200275"/>
          <p14:tracePt t="12052" x="2379663" y="2200275"/>
          <p14:tracePt t="12063" x="2319338" y="2200275"/>
          <p14:tracePt t="12067" x="2276475" y="2200275"/>
          <p14:tracePt t="12078" x="2260600" y="2192338"/>
          <p14:tracePt t="12108" x="2260600" y="2174875"/>
          <p14:tracePt t="12164" x="2260600" y="2159000"/>
          <p14:tracePt t="12181" x="2251075" y="2149475"/>
          <p14:tracePt t="12188" x="2235200" y="2141538"/>
          <p14:tracePt t="12197" x="2208213" y="2124075"/>
          <p14:tracePt t="12204" x="2200275" y="2124075"/>
          <p14:tracePt t="12214" x="2192338" y="2116138"/>
          <p14:tracePt t="12220" x="2182813" y="2116138"/>
          <p14:tracePt t="12231" x="2166938" y="2098675"/>
          <p14:tracePt t="12245" x="2149475" y="2090738"/>
          <p14:tracePt t="12252" x="2132013" y="2090738"/>
          <p14:tracePt t="12268" x="2106613" y="2090738"/>
          <p14:tracePt t="12277" x="2090738" y="2082800"/>
          <p14:tracePt t="12283" x="2030413" y="2065338"/>
          <p14:tracePt t="12295" x="1997075" y="2055813"/>
          <p14:tracePt t="12300" x="1954213" y="2055813"/>
          <p14:tracePt t="12310" x="1920875" y="2047875"/>
          <p14:tracePt t="12316" x="1903413" y="2047875"/>
          <p14:tracePt t="12332" x="1893888" y="2047875"/>
          <p14:tracePt t="12381" x="1878013" y="2047875"/>
          <p14:tracePt t="12388" x="1835150" y="2047875"/>
          <p14:tracePt t="12397" x="1766888" y="2047875"/>
          <p14:tracePt t="12403" x="1708150" y="2047875"/>
          <p14:tracePt t="12414" x="1639888" y="2047875"/>
          <p14:tracePt t="12421" x="1563688" y="2047875"/>
          <p14:tracePt t="12430" x="1512888" y="2047875"/>
          <p14:tracePt t="12436" x="1495425" y="2047875"/>
          <p14:tracePt t="12446" x="1470025" y="2047875"/>
          <p14:tracePt t="12461" x="1462088" y="2047875"/>
          <p14:tracePt t="12468" x="1435100" y="2047875"/>
          <p14:tracePt t="12484" x="1419225" y="2055813"/>
          <p14:tracePt t="12500" x="1409700" y="2055813"/>
          <p14:tracePt t="12511" x="1401763" y="2065338"/>
          <p14:tracePt t="12516" x="1393825" y="2082800"/>
          <p14:tracePt t="12524" x="1393825" y="2090738"/>
          <p14:tracePt t="12532" x="1393825" y="2116138"/>
          <p14:tracePt t="12540" x="1393825" y="2149475"/>
          <p14:tracePt t="12549" x="1393825" y="2166938"/>
          <p14:tracePt t="12556" x="1409700" y="2200275"/>
          <p14:tracePt t="12565" x="1427163" y="2217738"/>
          <p14:tracePt t="12572" x="1495425" y="2252663"/>
          <p14:tracePt t="12581" x="1563688" y="2268538"/>
          <p14:tracePt t="12588" x="1647825" y="2268538"/>
          <p14:tracePt t="12598" x="1749425" y="2278063"/>
          <p14:tracePt t="12604" x="1801813" y="2319338"/>
          <p14:tracePt t="12615" x="1885950" y="2328863"/>
          <p14:tracePt t="12620" x="1987550" y="2354263"/>
          <p14:tracePt t="12631" x="2073275" y="2354263"/>
          <p14:tracePt t="12636" x="2132013" y="2362200"/>
          <p14:tracePt t="12647" x="2200275" y="2379663"/>
          <p14:tracePt t="12652" x="2276475" y="2379663"/>
          <p14:tracePt t="12662" x="2344738" y="2379663"/>
          <p14:tracePt t="12668" x="2420938" y="2379663"/>
          <p14:tracePt t="12679" x="2489200" y="2379663"/>
          <p14:tracePt t="12684" x="2590800" y="2362200"/>
          <p14:tracePt t="12694" x="2668588" y="2336800"/>
          <p14:tracePt t="12700" x="2709863" y="2328863"/>
          <p14:tracePt t="12711" x="2727325" y="2319338"/>
          <p14:tracePt t="12740" x="2727325" y="2311400"/>
          <p14:tracePt t="13342" x="2727325" y="2303463"/>
          <p14:tracePt t="13350" x="2701925" y="2293938"/>
          <p14:tracePt t="13358" x="2600325" y="2293938"/>
          <p14:tracePt t="13366" x="2540000" y="2278063"/>
          <p14:tracePt t="13372" x="2463800" y="2278063"/>
          <p14:tracePt t="13381" x="2446338" y="2278063"/>
          <p14:tracePt t="13387" x="2420938" y="2268538"/>
          <p14:tracePt t="13397" x="2413000" y="2268538"/>
          <p14:tracePt t="13484" x="2395538" y="2268538"/>
          <p14:tracePt t="13508" x="2387600" y="2268538"/>
          <p14:tracePt t="13524" x="2379663" y="2268538"/>
          <p14:tracePt t="13532" x="2362200" y="2268538"/>
          <p14:tracePt t="13612" x="2352675" y="2268538"/>
          <p14:tracePt t="13620" x="2327275" y="2268538"/>
          <p14:tracePt t="13631" x="2293938" y="2260600"/>
          <p14:tracePt t="13636" x="2235200" y="2252663"/>
          <p14:tracePt t="13646" x="2149475" y="2227263"/>
          <p14:tracePt t="13652" x="2073275" y="2227263"/>
          <p14:tracePt t="13662" x="2030413" y="2227263"/>
          <p14:tracePt t="13668" x="1997075" y="2227263"/>
          <p14:tracePt t="13684" x="1979613" y="2227263"/>
          <p14:tracePt t="13695" x="1962150" y="2227263"/>
          <p14:tracePt t="13748" x="1954213" y="2227263"/>
          <p14:tracePt t="13756" x="1946275" y="2227263"/>
          <p14:tracePt t="13764" x="1946275" y="2235200"/>
          <p14:tracePt t="13772" x="1928813" y="2260600"/>
          <p14:tracePt t="13782" x="1928813" y="2293938"/>
          <p14:tracePt t="13788" x="1928813" y="2336800"/>
          <p14:tracePt t="13798" x="1928813" y="2371725"/>
          <p14:tracePt t="13804" x="1936750" y="2397125"/>
          <p14:tracePt t="13814" x="1954213" y="2447925"/>
          <p14:tracePt t="13820" x="1979613" y="2473325"/>
          <p14:tracePt t="13831" x="2012950" y="2516188"/>
          <p14:tracePt t="13836" x="2047875" y="2532063"/>
          <p14:tracePt t="13845" x="2090738" y="2557463"/>
          <p14:tracePt t="13852" x="2132013" y="2574925"/>
          <p14:tracePt t="13860" x="2174875" y="2592388"/>
          <p14:tracePt t="13868" x="2208213" y="2608263"/>
          <p14:tracePt t="13878" x="2243138" y="2625725"/>
          <p14:tracePt t="13884" x="2251075" y="2625725"/>
          <p14:tracePt t="13894" x="2268538" y="2633663"/>
          <p14:tracePt t="13900" x="2276475" y="2643188"/>
          <p14:tracePt t="13912" x="2276475" y="2651125"/>
          <p14:tracePt t="13916" x="2293938" y="2651125"/>
          <p14:tracePt t="13924" x="2301875" y="2651125"/>
          <p14:tracePt t="13932" x="2319338" y="2651125"/>
          <p14:tracePt t="13940" x="2344738" y="2651125"/>
          <p14:tracePt t="13948" x="2387600" y="2651125"/>
          <p14:tracePt t="13964" x="2455863" y="2625725"/>
          <p14:tracePt t="13972" x="2471738" y="2608263"/>
          <p14:tracePt t="13981" x="2514600" y="2566988"/>
          <p14:tracePt t="13988" x="2524125" y="2541588"/>
          <p14:tracePt t="13998" x="2524125" y="2516188"/>
          <p14:tracePt t="14004" x="2524125" y="2481263"/>
          <p14:tracePt t="14015" x="2524125" y="2473325"/>
          <p14:tracePt t="14019" x="2524125" y="2455863"/>
          <p14:tracePt t="14030" x="2524125" y="2447925"/>
          <p14:tracePt t="14035" x="2524125" y="2438400"/>
          <p14:tracePt t="14051" x="2514600" y="2405063"/>
          <p14:tracePt t="14063" x="2506663" y="2397125"/>
          <p14:tracePt t="14067" x="2489200" y="2379663"/>
          <p14:tracePt t="14077" x="2471738" y="2362200"/>
          <p14:tracePt t="14083" x="2430463" y="2336800"/>
          <p14:tracePt t="14093" x="2395538" y="2319338"/>
          <p14:tracePt t="14100" x="2344738" y="2303463"/>
          <p14:tracePt t="14109" x="2293938" y="2278063"/>
          <p14:tracePt t="14115" x="2235200" y="2268538"/>
          <p14:tracePt t="14123" x="2217738" y="2268538"/>
          <p14:tracePt t="15637" x="2217738" y="2278063"/>
          <p14:tracePt t="15652" x="2217738" y="2293938"/>
          <p14:tracePt t="15662" x="2217738" y="2319338"/>
          <p14:tracePt t="15668" x="2251075" y="2362200"/>
          <p14:tracePt t="15678" x="2260600" y="2397125"/>
          <p14:tracePt t="15683" x="2286000" y="2430463"/>
          <p14:tracePt t="15692" x="2301875" y="2481263"/>
          <p14:tracePt t="15699" x="2344738" y="2549525"/>
          <p14:tracePt t="15709" x="2362200" y="2592388"/>
          <p14:tracePt t="15715" x="2379663" y="2625725"/>
          <p14:tracePt t="15723" x="2395538" y="2651125"/>
          <p14:tracePt t="15732" x="2395538" y="2668588"/>
          <p14:tracePt t="15741" x="2405063" y="2676525"/>
          <p14:tracePt t="15750" x="2405063" y="2686050"/>
          <p14:tracePt t="15757" x="2405063" y="2701925"/>
          <p14:tracePt t="15771" x="2405063" y="2711450"/>
          <p14:tracePt t="15780" x="2420938" y="2736850"/>
          <p14:tracePt t="15797" x="2420938" y="2744788"/>
          <p14:tracePt t="15804" x="2420938" y="2770188"/>
          <p14:tracePt t="15813" x="2420938" y="2787650"/>
          <p14:tracePt t="15820" x="2430463" y="2813050"/>
          <p14:tracePt t="16133" x="2430463" y="2820988"/>
          <p14:tracePt t="16141" x="2497138" y="2820988"/>
          <p14:tracePt t="16150" x="2641600" y="2820988"/>
          <p14:tracePt t="16156" x="2889250" y="2787650"/>
          <p14:tracePt t="16165" x="3152775" y="2701925"/>
          <p14:tracePt t="16171" x="3363913" y="2676525"/>
          <p14:tracePt t="16180" x="3492500" y="2676525"/>
          <p14:tracePt t="16187" x="3576638" y="2676525"/>
          <p14:tracePt t="16197" x="3619500" y="2676525"/>
          <p14:tracePt t="16203" x="3636963" y="2676525"/>
          <p14:tracePt t="16213" x="3662363" y="2676525"/>
          <p14:tracePt t="16230" x="3695700" y="2676525"/>
          <p14:tracePt t="16235" x="3703638" y="2676525"/>
          <p14:tracePt t="16246" x="3713163" y="2676525"/>
          <p14:tracePt t="16251" x="3729038" y="2676525"/>
          <p14:tracePt t="16262" x="3738563" y="2676525"/>
          <p14:tracePt t="16267" x="3763963" y="2676525"/>
          <p14:tracePt t="16277" x="3797300" y="2676525"/>
          <p14:tracePt t="16283" x="3865563" y="2676525"/>
          <p14:tracePt t="16293" x="3992563" y="2676525"/>
          <p14:tracePt t="16299" x="4129088" y="2676525"/>
          <p14:tracePt t="16309" x="4281488" y="2676525"/>
          <p14:tracePt t="16315" x="4400550" y="2676525"/>
          <p14:tracePt t="16323" x="4486275" y="2676525"/>
          <p14:tracePt t="16331" x="4529138" y="2676525"/>
          <p14:tracePt t="16339" x="4554538" y="2676525"/>
          <p14:tracePt t="16557" x="4562475" y="2668588"/>
          <p14:tracePt t="17764" x="4562475" y="2686050"/>
          <p14:tracePt t="17772" x="4562475" y="2787650"/>
          <p14:tracePt t="17780" x="4562475" y="2863850"/>
          <p14:tracePt t="17788" x="4562475" y="2914650"/>
          <p14:tracePt t="17798" x="4562475" y="2990850"/>
          <p14:tracePt t="17804" x="4562475" y="3051175"/>
          <p14:tracePt t="17814" x="4554538" y="3094038"/>
          <p14:tracePt t="17819" x="4545013" y="3152775"/>
          <p14:tracePt t="17830" x="4529138" y="3186113"/>
          <p14:tracePt t="17835" x="4503738" y="3238500"/>
          <p14:tracePt t="17846" x="4503738" y="3246438"/>
          <p14:tracePt t="17851" x="4503738" y="3254375"/>
          <p14:tracePt t="17867" x="4503738" y="3263900"/>
          <p14:tracePt t="17956" x="4494213" y="3271838"/>
          <p14:tracePt t="18052" x="4486275" y="3271838"/>
          <p14:tracePt t="18077" x="4476750" y="3271838"/>
          <p14:tracePt t="18083" x="4410075" y="3263900"/>
          <p14:tracePt t="18092" x="4332288" y="3228975"/>
          <p14:tracePt t="18100" x="4248150" y="3211513"/>
          <p14:tracePt t="18109" x="4197350" y="3203575"/>
          <p14:tracePt t="18116" x="4171950" y="3203575"/>
          <p14:tracePt t="18124" x="4154488" y="3203575"/>
          <p14:tracePt t="18131" x="4137025" y="3203575"/>
          <p14:tracePt t="18140" x="4121150" y="3203575"/>
          <p14:tracePt t="18147" x="4086225" y="3203575"/>
          <p14:tracePt t="18156" x="4044950" y="3203575"/>
          <p14:tracePt t="18163" x="3984625" y="3203575"/>
          <p14:tracePt t="18171" x="3908425" y="3203575"/>
          <p14:tracePt t="18180" x="3814763" y="3203575"/>
          <p14:tracePt t="18187" x="3713163" y="3203575"/>
          <p14:tracePt t="18197" x="3636963" y="3211513"/>
          <p14:tracePt t="18203" x="3568700" y="3221038"/>
          <p14:tracePt t="18213" x="3517900" y="3254375"/>
          <p14:tracePt t="18220" x="3500438" y="3263900"/>
          <p14:tracePt t="18230" x="3482975" y="3271838"/>
          <p14:tracePt t="18235" x="3475038" y="3271838"/>
          <p14:tracePt t="18247" x="3449638" y="3297238"/>
          <p14:tracePt t="18251" x="3441700" y="3305175"/>
          <p14:tracePt t="18263" x="3432175" y="3305175"/>
          <p14:tracePt t="18268" x="3398838" y="3330575"/>
          <p14:tracePt t="18277" x="3363913" y="3340100"/>
          <p14:tracePt t="18283" x="3348038" y="3365500"/>
          <p14:tracePt t="18293" x="3322638" y="3373438"/>
          <p14:tracePt t="18299" x="3305175" y="3373438"/>
          <p14:tracePt t="18310" x="3287713" y="3373438"/>
          <p14:tracePt t="18316" x="3270250" y="3373438"/>
          <p14:tracePt t="18446" x="3262313" y="3373438"/>
          <p14:tracePt t="18454" x="3262313" y="3365500"/>
          <p14:tracePt t="18463" x="3262313" y="3348038"/>
          <p14:tracePt t="18469" x="3262313" y="3340100"/>
          <p14:tracePt t="18477" x="3262313" y="3330575"/>
          <p14:tracePt t="18485" x="3262313" y="3297238"/>
          <p14:tracePt t="18494" x="3262313" y="3271838"/>
          <p14:tracePt t="18499" x="3262313" y="3263900"/>
          <p14:tracePt t="18508" x="3262313" y="3254375"/>
          <p14:tracePt t="18515" x="3262313" y="3238500"/>
          <p14:tracePt t="18540" x="3262313" y="3221038"/>
          <p14:tracePt t="18548" x="3254375" y="3221038"/>
          <p14:tracePt t="18557" x="3219450" y="3221038"/>
          <p14:tracePt t="18568" x="3194050" y="3221038"/>
          <p14:tracePt t="18573" x="3186113" y="3221038"/>
          <p14:tracePt t="18582" x="3178175" y="3221038"/>
          <p14:tracePt t="18597" x="3168650" y="3221038"/>
          <p14:tracePt t="18636" x="3168650" y="3211513"/>
          <p14:tracePt t="18646" x="3143250" y="3211513"/>
          <p14:tracePt t="18652" x="3127375" y="3203575"/>
          <p14:tracePt t="18663" x="3100388" y="3195638"/>
          <p14:tracePt t="18668" x="3041650" y="3186113"/>
          <p14:tracePt t="18678" x="2965450" y="3186113"/>
          <p14:tracePt t="18684" x="2940050" y="3178175"/>
          <p14:tracePt t="18693" x="2897188" y="3178175"/>
          <p14:tracePt t="18700" x="2838450" y="3152775"/>
          <p14:tracePt t="18710" x="2820988" y="3152775"/>
          <p14:tracePt t="18715" x="2786063" y="3144838"/>
          <p14:tracePt t="18724" x="2752725" y="3135313"/>
          <p14:tracePt t="18732" x="2735263" y="3135313"/>
          <p14:tracePt t="18740" x="2693988" y="3127375"/>
          <p14:tracePt t="18748" x="2659063" y="3127375"/>
          <p14:tracePt t="18756" x="2651125" y="3119438"/>
          <p14:tracePt t="18764" x="2633663" y="3119438"/>
          <p14:tracePt t="18797" x="2625725" y="3119438"/>
          <p14:tracePt t="18814" x="2608263" y="3119438"/>
          <p14:tracePt t="18820" x="2582863" y="3144838"/>
          <p14:tracePt t="18830" x="2565400" y="3186113"/>
          <p14:tracePt t="18836" x="2532063" y="3246438"/>
          <p14:tracePt t="18847" x="2532063" y="3279775"/>
          <p14:tracePt t="18852" x="2532063" y="3297238"/>
          <p14:tracePt t="18864" x="2532063" y="3365500"/>
          <p14:tracePt t="18868" x="2532063" y="3424238"/>
          <p14:tracePt t="18878" x="2590800" y="3492500"/>
          <p14:tracePt t="18884" x="2684463" y="3543300"/>
          <p14:tracePt t="18894" x="2770188" y="3594100"/>
          <p14:tracePt t="18900" x="2871788" y="3629025"/>
          <p14:tracePt t="18911" x="2990850" y="3671888"/>
          <p14:tracePt t="18916" x="3109913" y="3705225"/>
          <p14:tracePt t="18924" x="3236913" y="3722688"/>
          <p14:tracePt t="18933" x="3330575" y="3722688"/>
          <p14:tracePt t="18940" x="3414713" y="3722688"/>
          <p14:tracePt t="18948" x="3475038" y="3722688"/>
          <p14:tracePt t="18956" x="3533775" y="3705225"/>
          <p14:tracePt t="18965" x="3568700" y="3697288"/>
          <p14:tracePt t="18971" x="3594100" y="3687763"/>
          <p14:tracePt t="18980" x="3627438" y="3654425"/>
          <p14:tracePt t="18988" x="3670300" y="3619500"/>
          <p14:tracePt t="18998" x="3695700" y="3578225"/>
          <p14:tracePt t="19004" x="3721100" y="3535363"/>
          <p14:tracePt t="19014" x="3738563" y="3475038"/>
          <p14:tracePt t="19020" x="3738563" y="3424238"/>
          <p14:tracePt t="19030" x="3738563" y="3382963"/>
          <p14:tracePt t="19035" x="3703638" y="3330575"/>
          <p14:tracePt t="19048" x="3652838" y="3305175"/>
          <p14:tracePt t="19052" x="3602038" y="3279775"/>
          <p14:tracePt t="19064" x="3559175" y="3279775"/>
          <p14:tracePt t="19068" x="3551238" y="3279775"/>
          <p14:tracePt t="19100" x="3551238" y="3297238"/>
          <p14:tracePt t="19109" x="3636963" y="3340100"/>
          <p14:tracePt t="19116" x="3789363" y="3398838"/>
          <p14:tracePt t="19124" x="3967163" y="3416300"/>
          <p14:tracePt t="19133" x="4154488" y="3424238"/>
          <p14:tracePt t="19140" x="4306888" y="3424238"/>
          <p14:tracePt t="19148" x="4418013" y="3424238"/>
          <p14:tracePt t="19156" x="4494213" y="3424238"/>
          <p14:tracePt t="19164" x="4511675" y="3424238"/>
          <p14:tracePt t="19173" x="4519613" y="3424238"/>
          <p14:tracePt t="19181" x="4529138" y="3424238"/>
          <p14:tracePt t="19197" x="4529138" y="3416300"/>
          <p14:tracePt t="19214" x="4537075" y="3416300"/>
          <p14:tracePt t="19220" x="4554538" y="3408363"/>
          <p14:tracePt t="19236" x="4579938" y="3408363"/>
          <p14:tracePt t="19246" x="4595813" y="3408363"/>
          <p14:tracePt t="19252" x="4605338" y="3408363"/>
          <p14:tracePt t="19263" x="4613275" y="3408363"/>
          <p14:tracePt t="19359" x="4621213" y="3398838"/>
          <p14:tracePt t="19366" x="4630738" y="3398838"/>
          <p14:tracePt t="19374" x="4638675" y="3390900"/>
          <p14:tracePt t="19385" x="4646613" y="3390900"/>
          <p14:tracePt t="19405" x="4656138" y="3390900"/>
          <p14:tracePt t="19415" x="4673600" y="3390900"/>
          <p14:tracePt t="19424" x="4699000" y="3390900"/>
          <p14:tracePt t="19430" x="4724400" y="3390900"/>
          <p14:tracePt t="19436" x="4765675" y="3390900"/>
          <p14:tracePt t="19447" x="4826000" y="3390900"/>
          <p14:tracePt t="19452" x="4884738" y="3390900"/>
          <p14:tracePt t="19463" x="4927600" y="3390900"/>
          <p14:tracePt t="19468" x="4962525" y="3390900"/>
          <p14:tracePt t="19477" x="4978400" y="3390900"/>
          <p14:tracePt t="19485" x="4987925" y="3390900"/>
          <p14:tracePt t="19990" x="4995863" y="3390900"/>
          <p14:tracePt t="19997" x="5038725" y="3390900"/>
          <p14:tracePt t="20004" x="5183188" y="3390900"/>
          <p14:tracePt t="20014" x="5292725" y="3390900"/>
          <p14:tracePt t="20019" x="5403850" y="3390900"/>
          <p14:tracePt t="20030" x="5487988" y="3390900"/>
          <p14:tracePt t="20035" x="5565775" y="3390900"/>
          <p14:tracePt t="20046" x="5591175" y="3390900"/>
          <p14:tracePt t="20062" x="5599113" y="3390900"/>
          <p14:tracePt t="20147" x="5607050" y="3390900"/>
          <p14:tracePt t="20155" x="5624513" y="3390900"/>
          <p14:tracePt t="20163" x="5624513" y="3382963"/>
          <p14:tracePt t="20172" x="5641975" y="3382963"/>
          <p14:tracePt t="20180" x="5649913" y="3373438"/>
          <p14:tracePt t="20197" x="5649913" y="3365500"/>
          <p14:tracePt t="20213" x="5649913" y="3355975"/>
          <p14:tracePt t="20220" x="5649913" y="3348038"/>
          <p14:tracePt t="20236" x="5649913" y="3340100"/>
          <p14:tracePt t="20246" x="5649913" y="3330575"/>
          <p14:tracePt t="20251" x="5649913" y="3322638"/>
          <p14:tracePt t="20262" x="5632450" y="3314700"/>
          <p14:tracePt t="20267" x="5624513" y="3297238"/>
          <p14:tracePt t="20277" x="5607050" y="3271838"/>
          <p14:tracePt t="20284" x="5581650" y="3246438"/>
          <p14:tracePt t="20292" x="5556250" y="3228975"/>
          <p14:tracePt t="20300" x="5538788" y="3211513"/>
          <p14:tracePt t="20310" x="5522913" y="3211513"/>
          <p14:tracePt t="20315" x="5513388" y="3203575"/>
          <p14:tracePt t="20324" x="5505450" y="3203575"/>
          <p14:tracePt t="20331" x="5497513" y="3195638"/>
          <p14:tracePt t="20347" x="5487988" y="3186113"/>
          <p14:tracePt t="20355" x="5480050" y="3186113"/>
          <p14:tracePt t="20387" x="5472113" y="3178175"/>
          <p14:tracePt t="20557" x="5462588" y="3178175"/>
          <p14:tracePt t="20581" x="5437188" y="3178175"/>
          <p14:tracePt t="20598" x="5421313" y="3186113"/>
          <p14:tracePt t="20615" x="5403850" y="3195638"/>
          <p14:tracePt t="20620" x="5378450" y="3211513"/>
          <p14:tracePt t="20630" x="5368925" y="3221038"/>
          <p14:tracePt t="20635" x="5360988" y="3238500"/>
          <p14:tracePt t="20646" x="5343525" y="3246438"/>
          <p14:tracePt t="20651" x="5318125" y="3263900"/>
          <p14:tracePt t="20678" x="5318125" y="3279775"/>
          <p14:tracePt t="20683" x="5318125" y="3289300"/>
          <p14:tracePt t="20691" x="5318125" y="3297238"/>
          <p14:tracePt t="20699" x="5318125" y="3330575"/>
          <p14:tracePt t="20709" x="5318125" y="3340100"/>
          <p14:tracePt t="20715" x="5318125" y="3355975"/>
          <p14:tracePt t="20725" x="5327650" y="3365500"/>
          <p14:tracePt t="20731" x="5327650" y="3382963"/>
          <p14:tracePt t="20739" x="5353050" y="3416300"/>
          <p14:tracePt t="20747" x="5368925" y="3449638"/>
          <p14:tracePt t="20755" x="5411788" y="3502025"/>
          <p14:tracePt t="20764" x="5429250" y="3527425"/>
          <p14:tracePt t="20771" x="5462588" y="3560763"/>
          <p14:tracePt t="20780" x="5487988" y="3586163"/>
          <p14:tracePt t="20787" x="5497513" y="3594100"/>
          <p14:tracePt t="20797" x="5538788" y="3603625"/>
          <p14:tracePt t="20803" x="5556250" y="3611563"/>
          <p14:tracePt t="20813" x="5565775" y="3619500"/>
          <p14:tracePt t="20846" x="5573713" y="3619500"/>
          <p14:tracePt t="20851" x="5581650" y="3611563"/>
          <p14:tracePt t="20862" x="5591175" y="3578225"/>
          <p14:tracePt t="20867" x="5599113" y="3568700"/>
          <p14:tracePt t="20878" x="5607050" y="3543300"/>
          <p14:tracePt t="20883" x="5607050" y="3502025"/>
          <p14:tracePt t="20891" x="5607050" y="3441700"/>
          <p14:tracePt t="20899" x="5616575" y="3382963"/>
          <p14:tracePt t="20908" x="5616575" y="3314700"/>
          <p14:tracePt t="20915" x="5616575" y="3271838"/>
          <p14:tracePt t="20924" x="5616575" y="3221038"/>
          <p14:tracePt t="20931" x="5616575" y="3195638"/>
          <p14:tracePt t="20947" x="5556250" y="3127375"/>
          <p14:tracePt t="20955" x="5548313" y="3119438"/>
          <p14:tracePt t="20971" x="5538788" y="3119438"/>
          <p14:tracePt t="21013" x="5530850" y="3119438"/>
          <p14:tracePt t="21030" x="5522913" y="3119438"/>
          <p14:tracePt t="21035" x="5505450" y="3119438"/>
          <p14:tracePt t="21046" x="5497513" y="3119438"/>
          <p14:tracePt t="21051" x="5472113" y="3119438"/>
          <p14:tracePt t="21063" x="5462588" y="3119438"/>
          <p14:tracePt t="21067" x="5446713" y="3119438"/>
          <p14:tracePt t="21079" x="5446713" y="3127375"/>
          <p14:tracePt t="21083" x="5421313" y="3160713"/>
          <p14:tracePt t="21099" x="5411788" y="3178175"/>
          <p14:tracePt t="21110" x="5411788" y="3186113"/>
          <p14:tracePt t="21125" x="5411788" y="3195638"/>
          <p14:tracePt t="21131" x="5411788" y="3211513"/>
          <p14:tracePt t="21140" x="5411788" y="3221038"/>
          <p14:tracePt t="21148" x="5411788" y="3228975"/>
          <p14:tracePt t="21155" x="5411788" y="3238500"/>
          <p14:tracePt t="21163" x="5411788" y="3246438"/>
          <p14:tracePt t="21180" x="5411788" y="3254375"/>
          <p14:tracePt t="21244" x="5421313" y="3263900"/>
          <p14:tracePt t="21268" x="5421313" y="3271838"/>
          <p14:tracePt t="22219" x="5429250" y="3279775"/>
          <p14:tracePt t="23213" x="5437188" y="3289300"/>
          <p14:tracePt t="23388" x="5454650" y="3289300"/>
          <p14:tracePt t="23396" x="5462588" y="3289300"/>
          <p14:tracePt t="23413" x="5472113" y="3279775"/>
          <p14:tracePt t="23430" x="5472113" y="3263900"/>
          <p14:tracePt t="23462" x="5472113" y="3246438"/>
          <p14:tracePt t="23483" x="5462588" y="3246438"/>
          <p14:tracePt t="23492" x="5462588" y="3238500"/>
          <p14:tracePt t="23515" x="5454650" y="3238500"/>
          <p14:tracePt t="23524" x="5446713" y="3228975"/>
          <p14:tracePt t="23571" x="5437188" y="3228975"/>
          <p14:tracePt t="23579" x="5429250" y="3228975"/>
          <p14:tracePt t="23587" x="5421313" y="3228975"/>
          <p14:tracePt t="23612" x="5411788" y="3238500"/>
          <p14:tracePt t="23619" x="5403850" y="3263900"/>
          <p14:tracePt t="23629" x="5394325" y="3271838"/>
          <p14:tracePt t="23635" x="5386388" y="3314700"/>
          <p14:tracePt t="23645" x="5386388" y="3340100"/>
          <p14:tracePt t="23651" x="5386388" y="3382963"/>
          <p14:tracePt t="23663" x="5378450" y="3459163"/>
          <p14:tracePt t="23667" x="5368925" y="3517900"/>
          <p14:tracePt t="23678" x="5368925" y="3578225"/>
          <p14:tracePt t="23683" x="5368925" y="3611563"/>
          <p14:tracePt t="23699" x="5368925" y="3619500"/>
          <p14:tracePt t="23723" x="5368925" y="3636963"/>
          <p14:tracePt t="23739" x="5386388" y="3646488"/>
          <p14:tracePt t="23747" x="5386388" y="3654425"/>
          <p14:tracePt t="23755" x="5403850" y="3654425"/>
          <p14:tracePt t="23763" x="5429250" y="3654425"/>
          <p14:tracePt t="23771" x="5454650" y="3654425"/>
          <p14:tracePt t="23779" x="5497513" y="3654425"/>
          <p14:tracePt t="23787" x="5548313" y="3646488"/>
          <p14:tracePt t="23797" x="5581650" y="3629025"/>
          <p14:tracePt t="23803" x="5632450" y="3568700"/>
          <p14:tracePt t="23812" x="5649913" y="3535363"/>
          <p14:tracePt t="23819" x="5657850" y="3492500"/>
          <p14:tracePt t="23829" x="5657850" y="3416300"/>
          <p14:tracePt t="23835" x="5657850" y="3348038"/>
          <p14:tracePt t="23846" x="5657850" y="3305175"/>
          <p14:tracePt t="23851" x="5657850" y="3228975"/>
          <p14:tracePt t="23862" x="5632450" y="3170238"/>
          <p14:tracePt t="23867" x="5599113" y="3135313"/>
          <p14:tracePt t="23878" x="5581650" y="3109913"/>
          <p14:tracePt t="23883" x="5573713" y="3084513"/>
          <p14:tracePt t="23892" x="5573713" y="3076575"/>
          <p14:tracePt t="23899" x="5556250" y="3067050"/>
          <p14:tracePt t="23908" x="5548313" y="3067050"/>
          <p14:tracePt t="23947" x="5522913" y="3067050"/>
          <p14:tracePt t="23961" x="5513388" y="3067050"/>
          <p14:tracePt t="23963" x="5505450" y="3076575"/>
          <p14:tracePt t="23971" x="5462588" y="3101975"/>
          <p14:tracePt t="23979" x="5429250" y="3119438"/>
          <p14:tracePt t="23987" x="5411788" y="3135313"/>
          <p14:tracePt t="23996" x="5386388" y="3160713"/>
          <p14:tracePt t="24003" x="5378450" y="3178175"/>
          <p14:tracePt t="24013" x="5360988" y="3195638"/>
          <p14:tracePt t="24019" x="5353050" y="3228975"/>
          <p14:tracePt t="24029" x="5353050" y="3271838"/>
          <p14:tracePt t="24035" x="5353050" y="3330575"/>
          <p14:tracePt t="24047" x="5353050" y="3373438"/>
          <p14:tracePt t="24051" x="5353050" y="3424238"/>
          <p14:tracePt t="24062" x="5360988" y="3459163"/>
          <p14:tracePt t="24067" x="5378450" y="3502025"/>
          <p14:tracePt t="24079" x="5403850" y="3517900"/>
          <p14:tracePt t="24083" x="5429250" y="3527425"/>
          <p14:tracePt t="24095" x="5446713" y="3543300"/>
          <p14:tracePt t="24108" x="5446713" y="3552825"/>
          <p14:tracePt t="24115" x="5462588" y="3552825"/>
          <p14:tracePt t="24131" x="5472113" y="3552825"/>
          <p14:tracePt t="24147" x="5480050" y="3552825"/>
          <p14:tracePt t="24155" x="5497513" y="3552825"/>
          <p14:tracePt t="24163" x="5513388" y="3552825"/>
          <p14:tracePt t="24171" x="5538788" y="3517900"/>
          <p14:tracePt t="24179" x="5565775" y="3449638"/>
          <p14:tracePt t="24187" x="5591175" y="3398838"/>
          <p14:tracePt t="24196" x="5599113" y="3355975"/>
          <p14:tracePt t="24203" x="5616575" y="3297238"/>
          <p14:tracePt t="24213" x="5624513" y="3238500"/>
          <p14:tracePt t="24219" x="5624513" y="3195638"/>
          <p14:tracePt t="24229" x="5616575" y="3170238"/>
          <p14:tracePt t="24245" x="5607050" y="3160713"/>
          <p14:tracePt t="24278" x="5599113" y="3160713"/>
          <p14:tracePt t="24283" x="5591175" y="3160713"/>
          <p14:tracePt t="24294" x="5581650" y="3160713"/>
          <p14:tracePt t="24299" x="5573713" y="3160713"/>
          <p14:tracePt t="24308" x="5548313" y="3160713"/>
          <p14:tracePt t="24315" x="5530850" y="3160713"/>
          <p14:tracePt t="24324" x="5497513" y="3170238"/>
          <p14:tracePt t="24331" x="5480050" y="3186113"/>
          <p14:tracePt t="24339" x="5472113" y="3211513"/>
          <p14:tracePt t="24347" x="5454650" y="3238500"/>
          <p14:tracePt t="24355" x="5446713" y="3246438"/>
          <p14:tracePt t="24363" x="5437188" y="3263900"/>
          <p14:tracePt t="24371" x="5437188" y="3279775"/>
          <p14:tracePt t="24379" x="5437188" y="3289300"/>
          <p14:tracePt t="24387" x="5437188" y="3305175"/>
          <p14:tracePt t="24396" x="5437188" y="3314700"/>
          <p14:tracePt t="24403" x="5437188" y="3330575"/>
          <p14:tracePt t="24412" x="5480050" y="3355975"/>
          <p14:tracePt t="24419" x="5530850" y="3365500"/>
          <p14:tracePt t="24429" x="5632450" y="3382963"/>
          <p14:tracePt t="24435" x="5726113" y="3382963"/>
          <p14:tracePt t="24445" x="5895975" y="3382963"/>
          <p14:tracePt t="24452" x="6134100" y="3382963"/>
          <p14:tracePt t="24462" x="6303963" y="3382963"/>
          <p14:tracePt t="24467" x="6423025" y="3382963"/>
          <p14:tracePt t="24478" x="6448425" y="3382963"/>
          <p14:tracePt t="24484" x="6491288" y="3382963"/>
          <p14:tracePt t="24494" x="6516688" y="3382963"/>
          <p14:tracePt t="24499" x="6542088" y="3373438"/>
          <p14:tracePt t="24508" x="6550025" y="3365500"/>
          <p14:tracePt t="25279" x="6550025" y="3355975"/>
          <p14:tracePt t="25287" x="6380163" y="3433763"/>
          <p14:tracePt t="25293" x="6116638" y="3509963"/>
          <p14:tracePt t="25300" x="5761038" y="3552825"/>
          <p14:tracePt t="25309" x="5538788" y="3578225"/>
          <p14:tracePt t="25315" x="5368925" y="3578225"/>
          <p14:tracePt t="25325" x="5310188" y="3578225"/>
          <p14:tracePt t="25331" x="5249863" y="3568700"/>
          <p14:tracePt t="25339" x="5173663" y="3535363"/>
          <p14:tracePt t="25347" x="5080000" y="3502025"/>
          <p14:tracePt t="25355" x="4935538" y="3449638"/>
          <p14:tracePt t="25363" x="4808538" y="3398838"/>
          <p14:tracePt t="25371" x="4613275" y="3390900"/>
          <p14:tracePt t="25379" x="4486275" y="3382963"/>
          <p14:tracePt t="25387" x="4349750" y="3355975"/>
          <p14:tracePt t="25396" x="4197350" y="3340100"/>
          <p14:tracePt t="25403" x="4086225" y="3330575"/>
          <p14:tracePt t="25412" x="3967163" y="3330575"/>
          <p14:tracePt t="25419" x="3900488" y="3330575"/>
          <p14:tracePt t="25429" x="3814763" y="3330575"/>
          <p14:tracePt t="25435" x="3771900" y="3330575"/>
          <p14:tracePt t="25445" x="3729038" y="3330575"/>
          <p14:tracePt t="25451" x="3678238" y="3330575"/>
          <p14:tracePt t="25462" x="3636963" y="3330575"/>
          <p14:tracePt t="25467" x="3576638" y="3322638"/>
          <p14:tracePt t="25478" x="3533775" y="3305175"/>
          <p14:tracePt t="25483" x="3492500" y="3305175"/>
          <p14:tracePt t="25494" x="3457575" y="3297238"/>
          <p14:tracePt t="25499" x="3441700" y="3297238"/>
          <p14:tracePt t="25508" x="3406775" y="3297238"/>
          <p14:tracePt t="25515" x="3381375" y="3297238"/>
          <p14:tracePt t="25524" x="3348038" y="3297238"/>
          <p14:tracePt t="25531" x="3330575" y="3297238"/>
          <p14:tracePt t="25547" x="3305175" y="3297238"/>
          <p14:tracePt t="25555" x="3297238" y="3297238"/>
          <p14:tracePt t="25579" x="3279775" y="3297238"/>
          <p14:tracePt t="25596" x="3270250" y="3297238"/>
          <p14:tracePt t="25619" x="3244850" y="3297238"/>
          <p14:tracePt t="25629" x="3236913" y="3297238"/>
          <p14:tracePt t="25635" x="3228975" y="3297238"/>
          <p14:tracePt t="25734" x="3219450" y="3289300"/>
          <p14:tracePt t="25853" x="3211513" y="3289300"/>
          <p14:tracePt t="25863" x="3203575" y="3289300"/>
          <p14:tracePt t="25876" x="3186113" y="3289300"/>
          <p14:tracePt t="25884" x="3178175" y="3289300"/>
          <p14:tracePt t="25893" x="3178175" y="3279775"/>
          <p14:tracePt t="25909" x="3160713" y="3271838"/>
          <p14:tracePt t="25932" x="3152775" y="3271838"/>
          <p14:tracePt t="25948" x="3152775" y="3263900"/>
          <p14:tracePt t="25980" x="3143250" y="3263900"/>
          <p14:tracePt t="25996" x="3135313" y="3254375"/>
          <p14:tracePt t="26003" x="3127375" y="3254375"/>
          <p14:tracePt t="26013" x="3117850" y="3246438"/>
          <p14:tracePt t="26020" x="3092450" y="3246438"/>
          <p14:tracePt t="26030" x="3074988" y="3238500"/>
          <p14:tracePt t="26036" x="3041650" y="3228975"/>
          <p14:tracePt t="26047" x="3033713" y="3228975"/>
          <p14:tracePt t="26052" x="3008313" y="3221038"/>
          <p14:tracePt t="26063" x="2990850" y="3221038"/>
          <p14:tracePt t="26068" x="2965450" y="3211513"/>
          <p14:tracePt t="26080" x="2955925" y="3211513"/>
          <p14:tracePt t="26084" x="2930525" y="3211513"/>
          <p14:tracePt t="26093" x="2914650" y="3195638"/>
          <p14:tracePt t="26109" x="2897188" y="3195638"/>
          <p14:tracePt t="26116" x="2879725" y="3195638"/>
          <p14:tracePt t="26126" x="2846388" y="3186113"/>
          <p14:tracePt t="26132" x="2828925" y="3186113"/>
          <p14:tracePt t="26140" x="2820988" y="3186113"/>
          <p14:tracePt t="26148" x="2795588" y="3186113"/>
          <p14:tracePt t="26156" x="2770188" y="3178175"/>
          <p14:tracePt t="26164" x="2735263" y="3178175"/>
          <p14:tracePt t="26171" x="2693988" y="3170238"/>
          <p14:tracePt t="26180" x="2684463" y="3170238"/>
          <p14:tracePt t="26188" x="2668588" y="3170238"/>
          <p14:tracePt t="26197" x="2651125" y="3170238"/>
          <p14:tracePt t="26203" x="2616200" y="3152775"/>
          <p14:tracePt t="26220" x="2590800" y="3152775"/>
          <p14:tracePt t="26230" x="2582863" y="3152775"/>
          <p14:tracePt t="26293" x="2557463" y="3152775"/>
          <p14:tracePt t="26301" x="2549525" y="3152775"/>
          <p14:tracePt t="26310" x="2532063" y="3152775"/>
          <p14:tracePt t="26317" x="2514600" y="3152775"/>
          <p14:tracePt t="26328" x="2506663" y="3152775"/>
          <p14:tracePt t="26333" x="2497138" y="3152775"/>
          <p14:tracePt t="26365" x="2489200" y="3152775"/>
          <p14:tracePt t="26381" x="2481263" y="3152775"/>
          <p14:tracePt t="26414" x="2463800" y="3152775"/>
          <p14:tracePt t="26421" x="2446338" y="3160713"/>
          <p14:tracePt t="26446" x="2446338" y="3178175"/>
          <p14:tracePt t="26477" x="2438400" y="3186113"/>
          <p14:tracePt t="26485" x="2438400" y="3195638"/>
          <p14:tracePt t="26493" x="2430463" y="3203575"/>
          <p14:tracePt t="26508" x="2430463" y="3211513"/>
          <p14:tracePt t="26516" x="2430463" y="3221038"/>
          <p14:tracePt t="26526" x="2430463" y="3238500"/>
          <p14:tracePt t="26531" x="2430463" y="3254375"/>
          <p14:tracePt t="26547" x="2430463" y="3279775"/>
          <p14:tracePt t="26563" x="2430463" y="3305175"/>
          <p14:tracePt t="26572" x="2430463" y="3314700"/>
          <p14:tracePt t="26580" x="2430463" y="3322638"/>
          <p14:tracePt t="26587" x="2430463" y="3340100"/>
          <p14:tracePt t="26597" x="2430463" y="3348038"/>
          <p14:tracePt t="26651" x="2430463" y="3355975"/>
          <p14:tracePt t="26662" x="2455863" y="3365500"/>
          <p14:tracePt t="26668" x="2463800" y="3382963"/>
          <p14:tracePt t="26678" x="2481263" y="3382963"/>
          <p14:tracePt t="26683" x="2489200" y="3382963"/>
          <p14:tracePt t="26694" x="2489200" y="3390900"/>
          <p14:tracePt t="26716" x="2489200" y="3408363"/>
          <p14:tracePt t="26731" x="2497138" y="3424238"/>
          <p14:tracePt t="26755" x="2506663" y="3433763"/>
          <p14:tracePt t="26838" x="2514600" y="3441700"/>
          <p14:tracePt t="26854" x="2524125" y="3441700"/>
          <p14:tracePt t="26862" x="2549525" y="3449638"/>
          <p14:tracePt t="26871" x="2557463" y="3449638"/>
          <p14:tracePt t="26882" x="2574925" y="3459163"/>
          <p14:tracePt t="26886" x="2590800" y="3459163"/>
          <p14:tracePt t="26900" x="2616200" y="3459163"/>
          <p14:tracePt t="26924" x="2625725" y="3459163"/>
          <p14:tracePt t="26932" x="2633663" y="3467100"/>
          <p14:tracePt t="26940" x="2641600" y="3467100"/>
          <p14:tracePt t="26948" x="2659063" y="3467100"/>
          <p14:tracePt t="26956" x="2693988" y="3467100"/>
          <p14:tracePt t="26964" x="2719388" y="3467100"/>
          <p14:tracePt t="26972" x="2727325" y="3467100"/>
          <p14:tracePt t="26980" x="2735263" y="3467100"/>
          <p14:tracePt t="27060" x="2744788" y="3467100"/>
          <p14:tracePt t="27068" x="2760663" y="3475038"/>
          <p14:tracePt t="27078" x="2778125" y="3475038"/>
          <p14:tracePt t="27084" x="2803525" y="3475038"/>
          <p14:tracePt t="27094" x="2811463" y="3475038"/>
          <p14:tracePt t="27100" x="2828925" y="3475038"/>
          <p14:tracePt t="27116" x="2838450" y="3475038"/>
          <p14:tracePt t="27127" x="2854325" y="3475038"/>
          <p14:tracePt t="27132" x="2863850" y="3475038"/>
          <p14:tracePt t="27140" x="2871788" y="3475038"/>
          <p14:tracePt t="27148" x="2889250" y="3475038"/>
          <p14:tracePt t="27156" x="2897188" y="3475038"/>
          <p14:tracePt t="27164" x="2905125" y="3475038"/>
          <p14:tracePt t="27172" x="2930525" y="3475038"/>
          <p14:tracePt t="27181" x="2965450" y="3475038"/>
          <p14:tracePt t="27188" x="2998788" y="3467100"/>
          <p14:tracePt t="27197" x="3016250" y="3467100"/>
          <p14:tracePt t="27204" x="3049588" y="3459163"/>
          <p14:tracePt t="27214" x="3059113" y="3459163"/>
          <p14:tracePt t="27220" x="3074988" y="3459163"/>
          <p14:tracePt t="27246" x="3074988" y="3449638"/>
          <p14:tracePt t="27252" x="3084513" y="3449638"/>
          <p14:tracePt t="27279" x="3092450" y="3449638"/>
          <p14:tracePt t="27284" x="3117850" y="3441700"/>
          <p14:tracePt t="27294" x="3135313" y="3441700"/>
          <p14:tracePt t="27300" x="3168650" y="3441700"/>
          <p14:tracePt t="27311" x="3211513" y="3441700"/>
          <p14:tracePt t="27316" x="3254375" y="3433763"/>
          <p14:tracePt t="27326" x="3287713" y="3433763"/>
          <p14:tracePt t="27332" x="3330575" y="3433763"/>
          <p14:tracePt t="27343" x="3338513" y="3433763"/>
          <p14:tracePt t="27347" x="3355975" y="3433763"/>
          <p14:tracePt t="27357" x="3363913" y="3433763"/>
          <p14:tracePt t="27838" x="3363913" y="3424238"/>
          <p14:tracePt t="27845" x="3373438" y="3416300"/>
          <p14:tracePt t="27853" x="3381375" y="3408363"/>
          <p14:tracePt t="27863" x="3381375" y="3398838"/>
          <p14:tracePt t="27868" x="3381375" y="3373438"/>
          <p14:tracePt t="27879" x="3381375" y="3348038"/>
          <p14:tracePt t="27883" x="3381375" y="3330575"/>
          <p14:tracePt t="27894" x="3381375" y="3305175"/>
          <p14:tracePt t="27900" x="3381375" y="3271838"/>
          <p14:tracePt t="27910" x="3363913" y="3246438"/>
          <p14:tracePt t="27926" x="3363913" y="3238500"/>
          <p14:tracePt t="27932" x="3363913" y="3228975"/>
          <p14:tracePt t="27939" x="3363913" y="3221038"/>
          <p14:tracePt t="27963" x="3355975" y="3195638"/>
          <p14:tracePt t="28004" x="3355975" y="3186113"/>
          <p14:tracePt t="28035" x="3348038" y="3178175"/>
          <p14:tracePt t="28052" x="3348038" y="3170238"/>
          <p14:tracePt t="28084" x="3338513" y="3170238"/>
          <p14:tracePt t="28094" x="3330575" y="3170238"/>
          <p14:tracePt t="28100" x="3305175" y="3170238"/>
          <p14:tracePt t="28109" x="3287713" y="3170238"/>
          <p14:tracePt t="28115" x="3262313" y="3170238"/>
          <p14:tracePt t="28127" x="3219450" y="3170238"/>
          <p14:tracePt t="28132" x="3168650" y="3170238"/>
          <p14:tracePt t="28144" x="3100388" y="3170238"/>
          <p14:tracePt t="28148" x="3016250" y="3170238"/>
          <p14:tracePt t="28156" x="2947988" y="3170238"/>
          <p14:tracePt t="28163" x="2922588" y="3160713"/>
          <p14:tracePt t="28172" x="2905125" y="3160713"/>
          <p14:tracePt t="28179" x="2889250" y="3160713"/>
          <p14:tracePt t="28302" x="2879725" y="3160713"/>
          <p14:tracePt t="28388" x="2905125" y="3160713"/>
          <p14:tracePt t="28395" x="3059113" y="3160713"/>
          <p14:tracePt t="28403" x="3262313" y="3186113"/>
          <p14:tracePt t="28412" x="3449638" y="3203575"/>
          <p14:tracePt t="28419" x="3687763" y="3238500"/>
          <p14:tracePt t="28429" x="3781425" y="3246438"/>
          <p14:tracePt t="28435" x="3840163" y="3271838"/>
          <p14:tracePt t="28446" x="3873500" y="3305175"/>
          <p14:tracePt t="28451" x="3890963" y="3314700"/>
          <p14:tracePt t="28483" x="3890963" y="3322638"/>
          <p14:tracePt t="28494" x="3890963" y="3330575"/>
          <p14:tracePt t="28508" x="3900488" y="3355975"/>
          <p14:tracePt t="28515" x="3916363" y="3373438"/>
          <p14:tracePt t="28524" x="3976688" y="3416300"/>
          <p14:tracePt t="28531" x="4052888" y="3467100"/>
          <p14:tracePt t="28540" x="4154488" y="3509963"/>
          <p14:tracePt t="28547" x="4281488" y="3568700"/>
          <p14:tracePt t="28555" x="4400550" y="3629025"/>
          <p14:tracePt t="28563" x="4476750" y="3662363"/>
          <p14:tracePt t="28571" x="4529138" y="3705225"/>
          <p14:tracePt t="28579" x="4545013" y="3722688"/>
          <p14:tracePt t="28587" x="4554538" y="3730625"/>
          <p14:tracePt t="28596" x="4562475" y="3756025"/>
          <p14:tracePt t="28603" x="4570413" y="3763963"/>
          <p14:tracePt t="28612" x="4579938" y="3806825"/>
          <p14:tracePt t="28619" x="4595813" y="3857625"/>
          <p14:tracePt t="28629" x="4613275" y="3883025"/>
          <p14:tracePt t="28635" x="4638675" y="3917950"/>
          <p14:tracePt t="28645" x="4673600" y="3951288"/>
          <p14:tracePt t="28651" x="4689475" y="3968750"/>
          <p14:tracePt t="28662" x="4706938" y="3986213"/>
          <p14:tracePt t="28667" x="4714875" y="3994150"/>
          <p14:tracePt t="28812" x="4706938" y="3994150"/>
          <p14:tracePt t="28997" x="4689475" y="3994150"/>
          <p14:tracePt t="29995" x="4605338" y="3994150"/>
          <p14:tracePt t="30003" x="4349750" y="3925888"/>
          <p14:tracePt t="30012" x="4086225" y="3841750"/>
          <p14:tracePt t="30019" x="3984625" y="3781425"/>
          <p14:tracePt t="30028" x="3967163" y="3773488"/>
          <p14:tracePt t="30035" x="3967163" y="3763963"/>
          <p14:tracePt t="30046" x="3967163" y="3756025"/>
          <p14:tracePt t="30051" x="3967163" y="3730625"/>
          <p14:tracePt t="30067" x="3967163" y="3722688"/>
          <p14:tracePt t="30083" x="3967163" y="3713163"/>
          <p14:tracePt t="30099" x="3967163" y="3705225"/>
          <p14:tracePt t="30124" x="3976688" y="3705225"/>
          <p14:tracePt t="30140" x="3976688" y="3697288"/>
          <p14:tracePt t="30147" x="3976688" y="3687763"/>
          <p14:tracePt t="30163" x="3976688" y="3662363"/>
          <p14:tracePt t="30235" x="3992563" y="3654425"/>
          <p14:tracePt t="30245" x="4044950" y="3687763"/>
          <p14:tracePt t="30251" x="4121150" y="3756025"/>
          <p14:tracePt t="30262" x="4265613" y="3857625"/>
          <p14:tracePt t="30267" x="4425950" y="3951288"/>
          <p14:tracePt t="30279" x="4451350" y="3986213"/>
          <p14:tracePt t="30597" x="4451350" y="4011613"/>
          <p14:tracePt t="30615" x="4443413" y="4019550"/>
          <p14:tracePt t="30644" x="4435475" y="4027488"/>
          <p14:tracePt t="30692" x="4425950" y="4027488"/>
          <p14:tracePt t="30700" x="4410075" y="4011613"/>
          <p14:tracePt t="30709" x="4400550" y="4002088"/>
          <p14:tracePt t="30715" x="4392613" y="4002088"/>
          <p14:tracePt t="31118" x="4392613" y="3986213"/>
          <p14:tracePt t="31127" x="4392613" y="3960813"/>
          <p14:tracePt t="31132" x="4410075" y="3951288"/>
          <p14:tracePt t="31148" x="4418013" y="3935413"/>
          <p14:tracePt t="31164" x="4425950" y="3900488"/>
          <p14:tracePt t="31171" x="4435475" y="3892550"/>
          <p14:tracePt t="31180" x="4443413" y="3883025"/>
          <p14:tracePt t="31188" x="4460875" y="3867150"/>
          <p14:tracePt t="31196" x="4494213" y="3849688"/>
          <p14:tracePt t="31203" x="4529138" y="3824288"/>
          <p14:tracePt t="31212" x="4562475" y="3816350"/>
          <p14:tracePt t="31220" x="4579938" y="3798888"/>
          <p14:tracePt t="31229" x="4587875" y="3790950"/>
          <p14:tracePt t="31326" x="4595813" y="3790950"/>
          <p14:tracePt t="31343" x="4605338" y="3790950"/>
          <p14:tracePt t="31352" x="4621213" y="3790950"/>
          <p14:tracePt t="31372" x="4638675" y="3781425"/>
          <p14:tracePt t="31590" x="4646613" y="3773488"/>
          <p14:tracePt t="31598" x="4646613" y="3763963"/>
          <p14:tracePt t="31662" x="4630738" y="3756025"/>
          <p14:tracePt t="31670" x="4605338" y="3756025"/>
          <p14:tracePt t="31678" x="4595813" y="3756025"/>
          <p14:tracePt t="31684" x="4587875" y="3756025"/>
          <p14:tracePt t="31695" x="4579938" y="3756025"/>
          <p14:tracePt t="31748" x="4570413" y="3756025"/>
          <p14:tracePt t="32084" x="4511675" y="3738563"/>
          <p14:tracePt t="32093" x="4425950" y="3730625"/>
          <p14:tracePt t="32101" x="4375150" y="3705225"/>
          <p14:tracePt t="32112" x="4359275" y="3697288"/>
          <p14:tracePt t="32117" x="4349750" y="3697288"/>
          <p14:tracePt t="32126" x="4341813" y="3687763"/>
          <p14:tracePt t="32132" x="4341813" y="3679825"/>
          <p14:tracePt t="32163" x="4332288" y="3679825"/>
          <p14:tracePt t="32204" x="4332288" y="3671888"/>
          <p14:tracePt t="32211" x="4324350" y="3662363"/>
          <p14:tracePt t="32235" x="4316413" y="3662363"/>
          <p14:tracePt t="32292" x="4306888" y="3662363"/>
          <p14:tracePt t="32300" x="4298950" y="3662363"/>
          <p14:tracePt t="32310" x="4222750" y="3662363"/>
          <p14:tracePt t="32316" x="4095750" y="3662363"/>
          <p14:tracePt t="32326" x="3941763" y="3662363"/>
          <p14:tracePt t="32331" x="3771900" y="3662363"/>
          <p14:tracePt t="32344" x="3508375" y="3662363"/>
          <p14:tracePt t="32348" x="3330575" y="3662363"/>
          <p14:tracePt t="32356" x="3203575" y="3662363"/>
          <p14:tracePt t="32363" x="3178175" y="3662363"/>
          <p14:tracePt t="32371" x="3168650" y="3662363"/>
          <p14:tracePt t="32444" x="3152775" y="3662363"/>
          <p14:tracePt t="32452" x="3109913" y="3662363"/>
          <p14:tracePt t="32462" x="3024188" y="3662363"/>
          <p14:tracePt t="32468" x="2940050" y="3662363"/>
          <p14:tracePt t="32479" x="2846388" y="3662363"/>
          <p14:tracePt t="32484" x="2811463" y="3662363"/>
          <p14:tracePt t="32494" x="2803525" y="3662363"/>
          <p14:tracePt t="32629" x="2846388" y="3662363"/>
          <p14:tracePt t="32638" x="2990850" y="3705225"/>
          <p14:tracePt t="32648" x="3219450" y="3748088"/>
          <p14:tracePt t="32652" x="3381375" y="3773488"/>
          <p14:tracePt t="32663" x="3586163" y="3773488"/>
          <p14:tracePt t="32667" x="3738563" y="3790950"/>
          <p14:tracePt t="32678" x="3900488" y="3816350"/>
          <p14:tracePt t="32683" x="3992563" y="3816350"/>
          <p14:tracePt t="32695" x="4044950" y="3816350"/>
          <p14:tracePt t="32764" x="4052888" y="3816350"/>
          <p14:tracePt t="32772" x="4070350" y="3816350"/>
          <p14:tracePt t="32780" x="4086225" y="3816350"/>
          <p14:tracePt t="32788" x="4095750" y="3816350"/>
          <p14:tracePt t="32918" x="4111625" y="3816350"/>
          <p14:tracePt t="32928" x="4121150" y="3816350"/>
          <p14:tracePt t="32934" x="4137025" y="3816350"/>
          <p14:tracePt t="32951" x="4146550" y="3816350"/>
          <p14:tracePt t="32956" x="4179888" y="3816350"/>
          <p14:tracePt t="33166" x="4179888" y="3806825"/>
          <p14:tracePt t="33176" x="4179888" y="3790950"/>
          <p14:tracePt t="33185" x="4187825" y="3790950"/>
          <p14:tracePt t="33189" x="4197350" y="3781425"/>
          <p14:tracePt t="33197" x="4214813" y="3773488"/>
          <p14:tracePt t="33203" x="4248150" y="3773488"/>
          <p14:tracePt t="33212" x="4273550" y="3763963"/>
          <p14:tracePt t="33219" x="4291013" y="3763963"/>
          <p14:tracePt t="33229" x="4306888" y="3756025"/>
          <p14:tracePt t="33283" x="4324350" y="3756025"/>
          <p14:tracePt t="33294" x="4332288" y="3756025"/>
          <p14:tracePt t="33299" x="4359275" y="3756025"/>
          <p14:tracePt t="33311" x="4375150" y="3756025"/>
          <p14:tracePt t="33315" x="4400550" y="3756025"/>
          <p14:tracePt t="33326" x="4418013" y="3748088"/>
          <p14:tracePt t="33342" x="4435475" y="3748088"/>
          <p14:tracePt t="33387" x="4435475" y="3738563"/>
          <p14:tracePt t="33445" x="4443413" y="3730625"/>
          <p14:tracePt t="33454" x="4460875" y="3722688"/>
          <p14:tracePt t="33461" x="4460875" y="3713163"/>
          <p14:tracePt t="33471" x="4476750" y="3705225"/>
          <p14:tracePt t="33484" x="4486275" y="3697288"/>
          <p14:tracePt t="33510" x="4486275" y="3687763"/>
          <p14:tracePt t="33548" x="4486275" y="3679825"/>
          <p14:tracePt t="33564" x="4486275" y="3662363"/>
          <p14:tracePt t="33572" x="4486275" y="3654425"/>
          <p14:tracePt t="33579" x="4486275" y="3646488"/>
          <p14:tracePt t="33588" x="4486275" y="3636963"/>
          <p14:tracePt t="33596" x="4486275" y="3629025"/>
          <p14:tracePt t="33603" x="4486275" y="3619500"/>
          <p14:tracePt t="33612" x="4486275" y="3611563"/>
          <p14:tracePt t="33629" x="4486275" y="3603625"/>
          <p14:tracePt t="33636" x="4486275" y="3594100"/>
          <p14:tracePt t="33645" x="4476750" y="3578225"/>
          <p14:tracePt t="33662" x="4468813" y="3578225"/>
          <p14:tracePt t="33679" x="4435475" y="3560763"/>
          <p14:tracePt t="33684" x="4425950" y="3552825"/>
          <p14:tracePt t="33695" x="4400550" y="3535363"/>
          <p14:tracePt t="33710" x="4392613" y="3535363"/>
          <p14:tracePt t="33727" x="4392613" y="3527425"/>
          <p14:tracePt t="33763" x="4384675" y="3527425"/>
          <p14:tracePt t="33772" x="4375150" y="3527425"/>
          <p14:tracePt t="33836" x="4367213" y="3527425"/>
          <p14:tracePt t="33862" x="4349750" y="3527425"/>
          <p14:tracePt t="33909" x="4341813" y="3527425"/>
          <p14:tracePt t="33925" x="4332288" y="3527425"/>
          <p14:tracePt t="33932" x="4324350" y="3527425"/>
          <p14:tracePt t="33949" x="4316413" y="3560763"/>
          <p14:tracePt t="33965" x="4316413" y="3578225"/>
          <p14:tracePt t="33973" x="4306888" y="3594100"/>
          <p14:tracePt t="33997" x="4306888" y="3611563"/>
          <p14:tracePt t="34003" x="4306888" y="3619500"/>
          <p14:tracePt t="34012" x="4306888" y="3629025"/>
          <p14:tracePt t="34020" x="4306888" y="3654425"/>
          <p14:tracePt t="34028" x="4306888" y="3671888"/>
          <p14:tracePt t="34046" x="4316413" y="3687763"/>
          <p14:tracePt t="34067" x="4332288" y="3697288"/>
          <p14:tracePt t="34094" x="4349750" y="3705225"/>
          <p14:tracePt t="34099" x="4359275" y="3713163"/>
          <p14:tracePt t="34112" x="4359275" y="3722688"/>
          <p14:tracePt t="34115" x="4367213" y="3722688"/>
          <p14:tracePt t="34125" x="4375150" y="3722688"/>
          <p14:tracePt t="34141" x="4384675" y="3722688"/>
          <p14:tracePt t="34156" x="4384675" y="3730625"/>
          <p14:tracePt t="34163" x="4392613" y="3730625"/>
          <p14:tracePt t="34179" x="4410075" y="3730625"/>
          <p14:tracePt t="34195" x="4418013" y="3730625"/>
          <p14:tracePt t="34203" x="4435475" y="3713163"/>
          <p14:tracePt t="34220" x="4435475" y="3697288"/>
          <p14:tracePt t="34228" x="4435475" y="3687763"/>
          <p14:tracePt t="34236" x="4435475" y="3679825"/>
          <p14:tracePt t="34301" x="4435475" y="3654425"/>
          <p14:tracePt t="36357" x="4443413" y="3646488"/>
          <p14:tracePt t="36397" x="4451350" y="3636963"/>
          <p14:tracePt t="36413" x="4468813" y="3629025"/>
          <p14:tracePt t="36429" x="4486275" y="3619500"/>
          <p14:tracePt t="36435" x="4511675" y="3611563"/>
          <p14:tracePt t="36444" x="4537075" y="3603625"/>
          <p14:tracePt t="36467" x="4554538" y="3594100"/>
          <p14:tracePt t="36494" x="4562475" y="3594100"/>
          <p14:tracePt t="36515" x="4579938" y="3594100"/>
          <p14:tracePt t="36523" x="4595813" y="3594100"/>
          <p14:tracePt t="36531" x="4638675" y="3594100"/>
          <p14:tracePt t="36539" x="4689475" y="3594100"/>
          <p14:tracePt t="36547" x="4706938" y="3594100"/>
          <p14:tracePt t="36556" x="4740275" y="3586163"/>
          <p14:tracePt t="36563" x="4775200" y="3578225"/>
          <p14:tracePt t="36571" x="4791075" y="3578225"/>
          <p14:tracePt t="36579" x="4818063" y="3578225"/>
          <p14:tracePt t="36587" x="4851400" y="3568700"/>
          <p14:tracePt t="36595" x="4894263" y="3568700"/>
          <p14:tracePt t="36603" x="4935538" y="3568700"/>
          <p14:tracePt t="36612" x="4953000" y="3568700"/>
          <p14:tracePt t="36619" x="4978400" y="3568700"/>
          <p14:tracePt t="36635" x="4987925" y="3568700"/>
          <p14:tracePt t="36644" x="5013325" y="3568700"/>
          <p14:tracePt t="36661" x="5046663" y="3568700"/>
          <p14:tracePt t="36667" x="5064125" y="3568700"/>
          <p14:tracePt t="36678" x="5097463" y="3578225"/>
          <p14:tracePt t="36683" x="5157788" y="3594100"/>
          <p14:tracePt t="36693" x="5216525" y="3594100"/>
          <p14:tracePt t="36699" x="5259388" y="3603625"/>
          <p14:tracePt t="36711" x="5302250" y="3603625"/>
          <p14:tracePt t="36715" x="5353050" y="3611563"/>
          <p14:tracePt t="36724" x="5394325" y="3611563"/>
          <p14:tracePt t="36731" x="5421313" y="3629025"/>
          <p14:tracePt t="36741" x="5446713" y="3629025"/>
          <p14:tracePt t="36747" x="5454650" y="3636963"/>
          <p14:tracePt t="36763" x="5472113" y="3636963"/>
          <p14:tracePt t="36771" x="5487988" y="3646488"/>
          <p14:tracePt t="36787" x="5505450" y="3662363"/>
          <p14:tracePt t="36796" x="5530850" y="3671888"/>
          <p14:tracePt t="36803" x="5565775" y="3679825"/>
          <p14:tracePt t="36811" x="5573713" y="3687763"/>
          <p14:tracePt t="36819" x="5599113" y="3697288"/>
          <p14:tracePt t="36835" x="5607050" y="3705225"/>
          <p14:tracePt t="36845" x="5632450" y="3713163"/>
          <p14:tracePt t="36851" x="5641975" y="3722688"/>
          <p14:tracePt t="36861" x="5649913" y="3730625"/>
          <p14:tracePt t="36867" x="5657850" y="3738563"/>
          <p14:tracePt t="36878" x="5683250" y="3756025"/>
          <p14:tracePt t="36883" x="5692775" y="3763963"/>
          <p14:tracePt t="36893" x="5708650" y="3781425"/>
          <p14:tracePt t="37012" x="5718175" y="3790950"/>
          <p14:tracePt t="37213" x="5556250" y="3883025"/>
          <p14:tracePt t="37222" x="5106988" y="4105275"/>
          <p14:tracePt t="37229" x="4476750" y="4460875"/>
          <p14:tracePt t="37236" x="3848100" y="4886325"/>
          <p14:tracePt t="37245" x="3389313" y="5200650"/>
          <p14:tracePt t="37251" x="2982913" y="5507038"/>
          <p14:tracePt t="37261" x="2770188" y="5694363"/>
          <p14:tracePt t="37267" x="2651125" y="5821363"/>
          <p14:tracePt t="37279" x="2582863" y="5915025"/>
          <p14:tracePt t="37283" x="2549525" y="5965825"/>
          <p14:tracePt t="37294" x="2532063" y="6008688"/>
          <p14:tracePt t="37299" x="2532063" y="6059488"/>
          <p14:tracePt t="37311" x="2532063" y="6084888"/>
          <p14:tracePt t="37315" x="2532063" y="6092825"/>
          <p14:tracePt t="37325" x="2532063" y="6110288"/>
          <p14:tracePt t="37331" x="2532063" y="6118225"/>
          <p14:tracePt t="37339" x="2532063" y="6135688"/>
          <p14:tracePt t="37347" x="2514600" y="6169025"/>
          <p14:tracePt t="37356" x="2489200" y="6186488"/>
          <p14:tracePt t="37363" x="2463800" y="6211888"/>
          <p14:tracePt t="37371" x="2420938" y="6237288"/>
          <p14:tracePt t="37379" x="2379663" y="6262688"/>
          <p14:tracePt t="37387" x="2336800" y="6280150"/>
          <p14:tracePt t="37395" x="2301875" y="6297613"/>
          <p14:tracePt t="37403" x="2276475" y="6305550"/>
          <p14:tracePt t="37411" x="2268538" y="6305550"/>
          <p14:tracePt t="37435" x="2260600" y="6305550"/>
          <p14:tracePt t="37574" x="2286000" y="6305550"/>
          <p14:tracePt t="37582" x="2311400" y="6288088"/>
          <p14:tracePt t="37590" x="2336800" y="6280150"/>
          <p14:tracePt t="37598" x="2352675" y="6272213"/>
          <p14:tracePt t="37604" x="2362200" y="6262688"/>
          <p14:tracePt t="37619" x="2362200" y="6246813"/>
          <p14:tracePt t="37635" x="2362200" y="6229350"/>
          <p14:tracePt t="37645" x="2362200" y="6221413"/>
          <p14:tracePt t="37651" x="2362200" y="6203950"/>
          <p14:tracePt t="37683" x="2352675" y="6186488"/>
          <p14:tracePt t="37715" x="2344738" y="6178550"/>
          <p14:tracePt t="37739" x="2344738" y="6169025"/>
          <p14:tracePt t="37747" x="2344738" y="6153150"/>
          <p14:tracePt t="37763" x="2344738" y="6127750"/>
          <p14:tracePt t="37780" x="2344738" y="6118225"/>
          <p14:tracePt t="37803" x="2344738" y="6102350"/>
          <p14:tracePt t="37819" x="2344738" y="6092825"/>
          <p14:tracePt t="37828" x="2344738" y="6067425"/>
          <p14:tracePt t="37845" x="2336800" y="6059488"/>
          <p14:tracePt t="37851" x="2336800" y="6049963"/>
          <p14:tracePt t="37894" x="2327275" y="6034088"/>
          <p14:tracePt t="37910" x="2319338" y="6034088"/>
          <p14:tracePt t="37915" x="2311400" y="6024563"/>
          <p14:tracePt t="37926" x="2301875" y="6016625"/>
          <p14:tracePt t="37931" x="2286000" y="6016625"/>
          <p14:tracePt t="37963" x="2276475" y="6016625"/>
          <p14:tracePt t="38027" x="2268538" y="6016625"/>
          <p14:tracePt t="38059" x="2260600" y="6016625"/>
          <p14:tracePt t="38067" x="2251075" y="6016625"/>
          <p14:tracePt t="38078" x="2243138" y="6016625"/>
          <p14:tracePt t="38094" x="2235200" y="6016625"/>
          <p14:tracePt t="38111" x="2225675" y="6016625"/>
          <p14:tracePt t="38124" x="2217738" y="6016625"/>
          <p14:tracePt t="38147" x="2217738" y="6024563"/>
          <p14:tracePt t="38164" x="2217738" y="6034088"/>
          <p14:tracePt t="38171" x="2217738" y="6059488"/>
          <p14:tracePt t="38187" x="2217738" y="6067425"/>
          <p14:tracePt t="38195" x="2217738" y="6084888"/>
          <p14:tracePt t="38212" x="2217738" y="6102350"/>
          <p14:tracePt t="38219" x="2217738" y="6110288"/>
          <p14:tracePt t="38235" x="2217738" y="6118225"/>
          <p14:tracePt t="38244" x="2225675" y="6127750"/>
          <p14:tracePt t="38261" x="2235200" y="6143625"/>
          <p14:tracePt t="38267" x="2235200" y="6153150"/>
          <p14:tracePt t="38277" x="2243138" y="6169025"/>
          <p14:tracePt t="38294" x="2251075" y="6186488"/>
          <p14:tracePt t="38326" x="2260600" y="6194425"/>
          <p14:tracePt t="38331" x="2260600" y="6203950"/>
          <p14:tracePt t="38341" x="2268538" y="6203950"/>
          <p14:tracePt t="38347" x="2276475" y="6203950"/>
          <p14:tracePt t="38363" x="2293938" y="6221413"/>
          <p14:tracePt t="38371" x="2301875" y="6221413"/>
          <p14:tracePt t="38428" x="2319338" y="6221413"/>
          <p14:tracePt t="38444" x="2344738" y="6221413"/>
          <p14:tracePt t="38451" x="2362200" y="6211888"/>
          <p14:tracePt t="38467" x="2370138" y="6194425"/>
          <p14:tracePt t="38477" x="2379663" y="6186488"/>
          <p14:tracePt t="38483" x="2387600" y="6186488"/>
          <p14:tracePt t="38493" x="2387600" y="6169025"/>
          <p14:tracePt t="38499" x="2387600" y="6161088"/>
          <p14:tracePt t="38515" x="2387600" y="6135688"/>
          <p14:tracePt t="38531" x="2387600" y="6118225"/>
          <p14:tracePt t="38539" x="2387600" y="6102350"/>
          <p14:tracePt t="38556" x="2387600" y="6092825"/>
          <p14:tracePt t="38563" x="2387600" y="6076950"/>
          <p14:tracePt t="38571" x="2387600" y="6067425"/>
          <p14:tracePt t="38579" x="2387600" y="6059488"/>
          <p14:tracePt t="38595" x="2387600" y="6049963"/>
          <p14:tracePt t="38603" x="2370138" y="6042025"/>
          <p14:tracePt t="38619" x="2362200" y="6024563"/>
          <p14:tracePt t="38635" x="2344738" y="6016625"/>
          <p14:tracePt t="38660" x="2336800" y="6016625"/>
          <p14:tracePt t="38678" x="2319338" y="6008688"/>
          <p14:tracePt t="38683" x="2311400" y="5999163"/>
          <p14:tracePt t="38699" x="2301875" y="5999163"/>
          <p14:tracePt t="38710" x="2293938" y="5999163"/>
          <p14:tracePt t="38715" x="2276475" y="5999163"/>
          <p14:tracePt t="38731" x="2268538" y="5999163"/>
          <p14:tracePt t="38741" x="2251075" y="5999163"/>
          <p14:tracePt t="38756" x="2243138" y="5999163"/>
          <p14:tracePt t="38787" x="2225675" y="5999163"/>
          <p14:tracePt t="38803" x="2217738" y="5999163"/>
          <p14:tracePt t="38819" x="2217738" y="6024563"/>
          <p14:tracePt t="38835" x="2217738" y="6042025"/>
          <p14:tracePt t="38845" x="2217738" y="6059488"/>
          <p14:tracePt t="38851" x="2217738" y="6076950"/>
          <p14:tracePt t="38861" x="2217738" y="6092825"/>
          <p14:tracePt t="38867" x="2217738" y="6102350"/>
          <p14:tracePt t="38878" x="2217738" y="6110288"/>
          <p14:tracePt t="38883" x="2217738" y="6127750"/>
          <p14:tracePt t="38893" x="2217738" y="6143625"/>
          <p14:tracePt t="38899" x="2217738" y="6169025"/>
          <p14:tracePt t="38915" x="2217738" y="6178550"/>
          <p14:tracePt t="38925" x="2235200" y="6203950"/>
          <p14:tracePt t="38931" x="2251075" y="6211888"/>
          <p14:tracePt t="38947" x="2276475" y="6221413"/>
          <p14:tracePt t="38956" x="2293938" y="6237288"/>
          <p14:tracePt t="38979" x="2293938" y="6246813"/>
          <p14:tracePt t="39003" x="2311400" y="6246813"/>
          <p14:tracePt t="39012" x="2327275" y="6246813"/>
          <p14:tracePt t="39019" x="2344738" y="6246813"/>
          <p14:tracePt t="39028" x="2362200" y="6246813"/>
          <p14:tracePt t="39035" x="2387600" y="6246813"/>
          <p14:tracePt t="39044" x="2405063" y="6237288"/>
          <p14:tracePt t="39051" x="2438400" y="6211888"/>
          <p14:tracePt t="39061" x="2446338" y="6194425"/>
          <p14:tracePt t="39067" x="2455863" y="6161088"/>
          <p14:tracePt t="39078" x="2455863" y="6135688"/>
          <p14:tracePt t="39083" x="2455863" y="6092825"/>
          <p14:tracePt t="39094" x="2455863" y="6067425"/>
          <p14:tracePt t="39099" x="2420938" y="6016625"/>
          <p14:tracePt t="39111" x="2370138" y="5983288"/>
          <p14:tracePt t="39115" x="2319338" y="5922963"/>
          <p14:tracePt t="39129" x="2268538" y="5889625"/>
          <p14:tracePt t="39136" x="2243138" y="5872163"/>
          <p14:tracePt t="39147" x="2235200" y="5872163"/>
          <p14:tracePt t="39153" x="2225675" y="5854700"/>
          <p14:tracePt t="39160" x="2192338" y="5829300"/>
          <p14:tracePt t="39165" x="2182813" y="5813425"/>
          <p14:tracePt t="39172" x="2174875" y="5813425"/>
          <p14:tracePt t="39188" x="2166938" y="5803900"/>
          <p14:tracePt t="39285" x="2174875" y="5829300"/>
          <p14:tracePt t="39294" x="2174875" y="5846763"/>
          <p14:tracePt t="39303" x="2174875" y="5889625"/>
          <p14:tracePt t="39312" x="2208213" y="5948363"/>
          <p14:tracePt t="39318" x="2217738" y="5999163"/>
          <p14:tracePt t="39329" x="2235200" y="6067425"/>
          <p14:tracePt t="39333" x="2235200" y="6110288"/>
          <p14:tracePt t="39345" x="2260600" y="6135688"/>
          <p14:tracePt t="39348" x="2260600" y="6161088"/>
          <p14:tracePt t="39361" x="2268538" y="6169025"/>
          <p14:tracePt t="39373" x="2276475" y="6169025"/>
          <p14:tracePt t="39388" x="2293938" y="6178550"/>
          <p14:tracePt t="39397" x="2336800" y="6178550"/>
          <p14:tracePt t="39404" x="2395538" y="6178550"/>
          <p14:tracePt t="39413" x="2438400" y="6178550"/>
          <p14:tracePt t="39421" x="2524125" y="6203950"/>
          <p14:tracePt t="39430" x="2574925" y="6211888"/>
          <p14:tracePt t="39436" x="2608263" y="6211888"/>
          <p14:tracePt t="39446" x="2616200" y="6211888"/>
          <p14:tracePt t="39463" x="2633663" y="6203950"/>
          <p14:tracePt t="39468" x="2651125" y="6178550"/>
          <p14:tracePt t="39479" x="2651125" y="6118225"/>
          <p14:tracePt t="39484" x="2651125" y="6059488"/>
          <p14:tracePt t="39493" x="2651125" y="6016625"/>
          <p14:tracePt t="39501" x="2641600" y="5991225"/>
          <p14:tracePt t="39512" x="2616200" y="5973763"/>
          <p14:tracePt t="39519" x="2608263" y="5973763"/>
          <p14:tracePt t="39527" x="2565400" y="5973763"/>
          <p14:tracePt t="39532" x="2514600" y="5973763"/>
          <p14:tracePt t="39543" x="2446338" y="5973763"/>
          <p14:tracePt t="39547" x="2430463" y="5973763"/>
          <p14:tracePt t="39562" x="2405063" y="5973763"/>
          <p14:tracePt t="39567" x="2387600" y="5983288"/>
          <p14:tracePt t="39574" x="2379663" y="5999163"/>
          <p14:tracePt t="39582" x="2379663" y="6024563"/>
          <p14:tracePt t="39589" x="2379663" y="6067425"/>
          <p14:tracePt t="39597" x="2379663" y="6092825"/>
          <p14:tracePt t="39606" x="2395538" y="6118225"/>
          <p14:tracePt t="39613" x="2497138" y="6127750"/>
          <p14:tracePt t="39619" x="2651125" y="6127750"/>
          <p14:tracePt t="39629" x="2982913" y="6076950"/>
          <p14:tracePt t="39635" x="3644900" y="5829300"/>
          <p14:tracePt t="39647" x="4418013" y="5387975"/>
          <p14:tracePt t="39652" x="5411788" y="4852988"/>
          <p14:tracePt t="39661" x="6483350" y="4368800"/>
          <p14:tracePt t="39667" x="7553325" y="3925888"/>
          <p14:tracePt t="39678" x="8402638" y="3484563"/>
          <p14:tracePt t="39683" x="8836025" y="3170238"/>
          <p14:tracePt t="39696" x="8904288" y="3067050"/>
          <p14:tracePt t="39701" x="8929688" y="2990850"/>
          <p14:tracePt t="39712" x="8869363" y="2940050"/>
          <p14:tracePt t="39716" x="8724900" y="2897188"/>
          <p14:tracePt t="39726" x="8478838" y="2838450"/>
          <p14:tracePt t="39731" x="7977188" y="2805113"/>
          <p14:tracePt t="39746" x="7578725" y="2805113"/>
          <p14:tracePt t="39752" x="7289800" y="2805113"/>
          <p14:tracePt t="39762" x="7051675" y="2805113"/>
          <p14:tracePt t="39767" x="7000875" y="2805113"/>
          <p14:tracePt t="39772" x="6950075" y="2813050"/>
          <p14:tracePt t="39780" x="6942138" y="2820988"/>
          <p14:tracePt t="39853" x="6924675" y="2838450"/>
          <p14:tracePt t="39861" x="6831013" y="2855913"/>
          <p14:tracePt t="39870" x="6711950" y="2897188"/>
          <p14:tracePt t="39881" x="6600825" y="2940050"/>
          <p14:tracePt t="39884" x="6465888" y="2990850"/>
          <p14:tracePt t="39893" x="6311900" y="3067050"/>
          <p14:tracePt t="39899" x="6184900" y="3127375"/>
          <p14:tracePt t="39911" x="6040438" y="3211513"/>
          <p14:tracePt t="39915" x="5921375" y="3314700"/>
          <p14:tracePt t="39925" x="5827713" y="3382963"/>
          <p14:tracePt t="39931" x="5743575" y="3459163"/>
          <p14:tracePt t="39946" x="5675313" y="3543300"/>
          <p14:tracePt t="39969" x="5641975" y="3603625"/>
          <p14:tracePt t="39978" x="5641975" y="3629025"/>
          <p14:tracePt t="39981" x="5657850" y="3646488"/>
          <p14:tracePt t="39987" x="5667375" y="3662363"/>
          <p14:tracePt t="39996" x="5683250" y="3679825"/>
          <p14:tracePt t="40004" x="5700713" y="3713163"/>
          <p14:tracePt t="40014" x="5718175" y="3748088"/>
          <p14:tracePt t="40019" x="5726113" y="3781425"/>
          <p14:tracePt t="40028" x="5726113" y="3798888"/>
          <p14:tracePt t="40051" x="5726113" y="3816350"/>
          <p14:tracePt t="40150" x="5735638" y="3824288"/>
          <p14:tracePt t="40182" x="5743575" y="3824288"/>
          <p14:tracePt t="40192" x="5761038" y="3824288"/>
          <p14:tracePt t="40199" x="5786438" y="3824288"/>
          <p14:tracePt t="40206" x="5802313" y="3824288"/>
          <p14:tracePt t="40215" x="5827713" y="3773488"/>
          <p14:tracePt t="40220" x="5837238" y="3773488"/>
          <p14:tracePt t="40229" x="5845175" y="3748088"/>
          <p14:tracePt t="40236" x="5862638" y="3730625"/>
          <p14:tracePt t="40245" x="5870575" y="3730625"/>
          <p14:tracePt t="40262" x="5888038" y="3713163"/>
          <p14:tracePt t="40268" x="5895975" y="3705225"/>
          <p14:tracePt t="40283" x="5905500" y="3697288"/>
          <p14:tracePt t="40300" x="5913438" y="3687763"/>
          <p14:tracePt t="40340" x="5913438" y="3679825"/>
          <p14:tracePt t="40397" x="5905500" y="3671888"/>
          <p14:tracePt t="40407" x="5870575" y="3671888"/>
          <p14:tracePt t="40413" x="5827713" y="3671888"/>
          <p14:tracePt t="40422" x="5743575" y="3679825"/>
          <p14:tracePt t="40432" x="5641975" y="3713163"/>
          <p14:tracePt t="40437" x="5454650" y="3781425"/>
          <p14:tracePt t="40446" x="5080000" y="3892550"/>
          <p14:tracePt t="40452" x="4664075" y="4044950"/>
          <p14:tracePt t="40462" x="4425950" y="4146550"/>
          <p14:tracePt t="40468" x="4273550" y="4257675"/>
          <p14:tracePt t="40478" x="4171950" y="4325938"/>
          <p14:tracePt t="40485" x="4078288" y="4376738"/>
          <p14:tracePt t="40495" x="4002088" y="4460875"/>
          <p14:tracePt t="40499" x="3933825" y="4529138"/>
          <p14:tracePt t="40510" x="3900488" y="4589463"/>
          <p14:tracePt t="40515" x="3890963" y="4622800"/>
          <p14:tracePt t="40527" x="3848100" y="4699000"/>
          <p14:tracePt t="40531" x="3840163" y="4733925"/>
          <p14:tracePt t="40545" x="3806825" y="4810125"/>
          <p14:tracePt t="40555" x="3763963" y="4868863"/>
          <p14:tracePt t="40561" x="3713163" y="4937125"/>
          <p14:tracePt t="40565" x="3644900" y="5013325"/>
          <p14:tracePt t="40571" x="3533775" y="5099050"/>
          <p14:tracePt t="40580" x="3449638" y="5167313"/>
          <p14:tracePt t="40587" x="3381375" y="5235575"/>
          <p14:tracePt t="40596" x="3313113" y="5286375"/>
          <p14:tracePt t="40603" x="3279775" y="5327650"/>
          <p14:tracePt t="40612" x="3236913" y="5380038"/>
          <p14:tracePt t="40619" x="3228975" y="5380038"/>
          <p14:tracePt t="40629" x="3203575" y="5413375"/>
          <p14:tracePt t="40635" x="3178175" y="5464175"/>
          <p14:tracePt t="40646" x="3143250" y="5514975"/>
          <p14:tracePt t="40651" x="3127375" y="5557838"/>
          <p14:tracePt t="40662" x="3084513" y="5626100"/>
          <p14:tracePt t="40667" x="3016250" y="5719763"/>
          <p14:tracePt t="40679" x="2955925" y="5795963"/>
          <p14:tracePt t="40684" x="2889250" y="5872163"/>
          <p14:tracePt t="40695" x="2846388" y="5940425"/>
          <p14:tracePt t="40702" x="2820988" y="5999163"/>
          <p14:tracePt t="40714" x="2811463" y="6008688"/>
          <p14:tracePt t="40719" x="2803525" y="6016625"/>
          <p14:tracePt t="40731" x="2803525" y="6024563"/>
          <p14:tracePt t="40747" x="2803525" y="6042025"/>
          <p14:tracePt t="40753" x="2786063" y="6059488"/>
          <p14:tracePt t="40761" x="2778125" y="6092825"/>
          <p14:tracePt t="40763" x="2770188" y="6127750"/>
          <p14:tracePt t="40774" x="2744788" y="6186488"/>
          <p14:tracePt t="40782" x="2735263" y="6211888"/>
          <p14:tracePt t="40788" x="2727325" y="6237288"/>
          <p14:tracePt t="40797" x="2727325" y="6254750"/>
          <p14:tracePt t="40853" x="2735263" y="6254750"/>
          <p14:tracePt t="40861" x="2744788" y="6254750"/>
          <p14:tracePt t="40870" x="2770188" y="6254750"/>
          <p14:tracePt t="40879" x="2778125" y="6254750"/>
          <p14:tracePt t="40898" x="2803525" y="6254750"/>
          <p14:tracePt t="40944" x="2811463" y="6254750"/>
          <p14:tracePt t="40951" x="2828925" y="6254750"/>
          <p14:tracePt t="40966" x="2871788" y="6254750"/>
          <p14:tracePt t="40972" x="2889250" y="6254750"/>
          <p14:tracePt t="40979" x="2947988" y="6254750"/>
          <p14:tracePt t="40987" x="2982913" y="6254750"/>
          <p14:tracePt t="40995" x="3008313" y="6254750"/>
          <p14:tracePt t="41003" x="3041650" y="6262688"/>
          <p14:tracePt t="41011" x="3074988" y="6280150"/>
          <p14:tracePt t="41019" x="3084513" y="6288088"/>
          <p14:tracePt t="41028" x="3092450" y="6297613"/>
          <p14:tracePt t="41035" x="3109913" y="6297613"/>
          <p14:tracePt t="41044" x="3127375" y="6305550"/>
          <p14:tracePt t="41053" x="3143250" y="6305550"/>
          <p14:tracePt t="41062" x="3152775" y="6305550"/>
          <p14:tracePt t="41071" x="3194050" y="6305550"/>
          <p14:tracePt t="41081" x="3244850" y="6305550"/>
          <p14:tracePt t="41084" x="3330575" y="6305550"/>
          <p14:tracePt t="41095" x="3381375" y="6305550"/>
          <p14:tracePt t="41099" x="3424238" y="6305550"/>
          <p14:tracePt t="41112" x="3475038" y="6305550"/>
          <p14:tracePt t="41115" x="3492500" y="6305550"/>
          <p14:tracePt t="41125" x="3517900" y="6305550"/>
          <p14:tracePt t="41131" x="3525838" y="6305550"/>
          <p14:tracePt t="41147" x="3533775" y="6305550"/>
          <p14:tracePt t="41162" x="3551238" y="6297613"/>
          <p14:tracePt t="41176" x="3551238" y="6288088"/>
          <p14:tracePt t="41184" x="3576638" y="6262688"/>
          <p14:tracePt t="41190" x="3586163" y="6254750"/>
          <p14:tracePt t="41198" x="3594100" y="6229350"/>
          <p14:tracePt t="41204" x="3594100" y="6211888"/>
          <p14:tracePt t="41213" x="3602038" y="6186488"/>
          <p14:tracePt t="41222" x="3602038" y="6178550"/>
          <p14:tracePt t="41231" x="3602038" y="6153150"/>
          <p14:tracePt t="41236" x="3602038" y="6127750"/>
          <p14:tracePt t="41245" x="3602038" y="6102350"/>
          <p14:tracePt t="41251" x="3576638" y="6059488"/>
          <p14:tracePt t="41262" x="3559175" y="6008688"/>
          <p14:tracePt t="41269" x="3517900" y="5940425"/>
          <p14:tracePt t="41278" x="3467100" y="5880100"/>
          <p14:tracePt t="41284" x="3441700" y="5854700"/>
          <p14:tracePt t="41295" x="3424238" y="5838825"/>
          <p14:tracePt t="41299" x="3398838" y="5821363"/>
          <p14:tracePt t="41311" x="3381375" y="5821363"/>
          <p14:tracePt t="41317" x="3348038" y="5813425"/>
          <p14:tracePt t="41329" x="3313113" y="5813425"/>
          <p14:tracePt t="41334" x="3297238" y="5813425"/>
          <p14:tracePt t="41344" x="3270250" y="5813425"/>
          <p14:tracePt t="41348" x="3254375" y="5813425"/>
          <p14:tracePt t="41360" x="3236913" y="5813425"/>
          <p14:tracePt t="41405" x="3236913" y="5829300"/>
          <p14:tracePt t="41415" x="3297238" y="5829300"/>
          <p14:tracePt t="41423" x="3406775" y="5829300"/>
          <p14:tracePt t="41435" x="3559175" y="5829300"/>
          <p14:tracePt t="41438" x="3781425" y="5803900"/>
          <p14:tracePt t="41445" x="4316413" y="5575300"/>
          <p14:tracePt t="41451" x="4953000" y="5327650"/>
          <p14:tracePt t="41463" x="5649913" y="5013325"/>
          <p14:tracePt t="41468" x="6184900" y="4759325"/>
          <p14:tracePt t="41479" x="6584950" y="4495800"/>
          <p14:tracePt t="41484" x="6770688" y="4341813"/>
          <p14:tracePt t="41494" x="6823075" y="4283075"/>
          <p14:tracePt t="41500" x="6848475" y="4206875"/>
          <p14:tracePt t="41508" x="6848475" y="4181475"/>
          <p14:tracePt t="41516" x="6848475" y="4130675"/>
          <p14:tracePt t="41529" x="6848475" y="4052888"/>
          <p14:tracePt t="41534" x="6848475" y="3968750"/>
          <p14:tracePt t="41546" x="6848475" y="3883025"/>
          <p14:tracePt t="41549" x="6848475" y="3798888"/>
          <p14:tracePt t="41561" x="6848475" y="3730625"/>
          <p14:tracePt t="41565" x="6864350" y="3679825"/>
          <p14:tracePt t="41572" x="6881813" y="3636963"/>
          <p14:tracePt t="41580" x="6899275" y="3629025"/>
          <p14:tracePt t="41587" x="6907213" y="3619500"/>
          <p14:tracePt t="41612" x="6907213" y="3611563"/>
          <p14:tracePt t="41629" x="6907213" y="3603625"/>
          <p14:tracePt t="41636" x="6907213" y="3578225"/>
          <p14:tracePt t="41646" x="6881813" y="3543300"/>
          <p14:tracePt t="41651" x="6831013" y="3502025"/>
          <p14:tracePt t="41662" x="6780213" y="3475038"/>
          <p14:tracePt t="41667" x="6770688" y="3459163"/>
          <p14:tracePt t="41679" x="6762750" y="3449638"/>
          <p14:tracePt t="41685" x="6754813" y="3449638"/>
          <p14:tracePt t="41742" x="6745288" y="3449638"/>
          <p14:tracePt t="42133" x="6745288" y="3441700"/>
          <p14:tracePt t="42174" x="6729413" y="3441700"/>
          <p14:tracePt t="42213" x="6719888" y="3441700"/>
          <p14:tracePt t="42231" x="6678613" y="3441700"/>
          <p14:tracePt t="42238" x="6584950" y="3441700"/>
          <p14:tracePt t="42248" x="6483350" y="3441700"/>
          <p14:tracePt t="42253" x="6354763" y="3441700"/>
          <p14:tracePt t="42263" x="6286500" y="3441700"/>
          <p14:tracePt t="42268" x="6202363" y="3441700"/>
          <p14:tracePt t="42278" x="6151563" y="3441700"/>
          <p14:tracePt t="42284" x="6142038" y="3441700"/>
          <p14:tracePt t="42295" x="6116638" y="3441700"/>
          <p14:tracePt t="42300" x="6108700" y="3441700"/>
          <p14:tracePt t="42331" x="6091238" y="3441700"/>
          <p14:tracePt t="42341" x="6083300" y="3441700"/>
          <p14:tracePt t="42348" x="6065838" y="3441700"/>
          <p14:tracePt t="42360" x="6040438" y="3441700"/>
          <p14:tracePt t="42364" x="6024563" y="3441700"/>
          <p14:tracePt t="42372" x="6015038" y="3441700"/>
          <p14:tracePt t="42379" x="6007100" y="3441700"/>
          <p14:tracePt t="42428" x="5997575" y="3441700"/>
          <p14:tracePt t="42436" x="5989638" y="3441700"/>
          <p14:tracePt t="42445" x="5981700" y="3441700"/>
          <p14:tracePt t="42590" x="5989638" y="3467100"/>
          <p14:tracePt t="42598" x="5997575" y="3467100"/>
          <p14:tracePt t="42606" x="6007100" y="3484563"/>
          <p14:tracePt t="42616" x="6015038" y="3502025"/>
          <p14:tracePt t="42652" x="6015038" y="3527425"/>
          <p14:tracePt t="42662" x="6015038" y="3535363"/>
          <p14:tracePt t="42668" x="6015038" y="3560763"/>
          <p14:tracePt t="42678" x="6015038" y="3578225"/>
          <p14:tracePt t="42684" x="6015038" y="3603625"/>
          <p14:tracePt t="42694" x="6015038" y="3646488"/>
          <p14:tracePt t="42700" x="6024563" y="3662363"/>
          <p14:tracePt t="42709" x="6024563" y="3679825"/>
          <p14:tracePt t="42716" x="6024563" y="3687763"/>
          <p14:tracePt t="42733" x="6032500" y="3705225"/>
          <p14:tracePt t="42742" x="6032500" y="3713163"/>
          <p14:tracePt t="42764" x="6032500" y="3722688"/>
          <p14:tracePt t="42772" x="6040438" y="3738563"/>
          <p14:tracePt t="42780" x="6049963" y="3748088"/>
          <p14:tracePt t="42788" x="6049963" y="3756025"/>
          <p14:tracePt t="42796" x="6049963" y="3763963"/>
          <p14:tracePt t="42836" x="6049963" y="3773488"/>
          <p14:tracePt t="42845" x="6049963" y="3781425"/>
          <p14:tracePt t="42862" x="6049963" y="3790950"/>
          <p14:tracePt t="43004" x="6049963" y="3756025"/>
          <p14:tracePt t="43012" x="6049963" y="3738563"/>
          <p14:tracePt t="43020" x="6049963" y="3705225"/>
          <p14:tracePt t="43029" x="6049963" y="3646488"/>
          <p14:tracePt t="43036" x="6049963" y="3619500"/>
          <p14:tracePt t="43045" x="6049963" y="3611563"/>
          <p14:tracePt t="43052" x="6049963" y="3594100"/>
          <p14:tracePt t="43068" x="6049963" y="3586163"/>
          <p14:tracePt t="43078" x="6049963" y="3578225"/>
          <p14:tracePt t="43084" x="6057900" y="3560763"/>
          <p14:tracePt t="43094" x="6057900" y="3552825"/>
          <p14:tracePt t="43100" x="6057900" y="3543300"/>
          <p14:tracePt t="43112" x="6057900" y="3527425"/>
          <p14:tracePt t="43116" x="6057900" y="3517900"/>
          <p14:tracePt t="43180" x="6057900" y="3502025"/>
          <p14:tracePt t="43204" x="6057900" y="3492500"/>
          <p14:tracePt t="43295" x="6075363" y="3492500"/>
          <p14:tracePt t="43302" x="6083300" y="3492500"/>
          <p14:tracePt t="43312" x="6100763" y="3484563"/>
          <p14:tracePt t="43318" x="6108700" y="3484563"/>
          <p14:tracePt t="43328" x="6116638" y="3484563"/>
          <p14:tracePt t="43333" x="6126163" y="3484563"/>
          <p14:tracePt t="43340" x="6142038" y="3484563"/>
          <p14:tracePt t="43356" x="6151563" y="3484563"/>
          <p14:tracePt t="43364" x="6167438" y="3484563"/>
          <p14:tracePt t="43374" x="6210300" y="3484563"/>
          <p14:tracePt t="43380" x="6270625" y="3484563"/>
          <p14:tracePt t="43388" x="6311900" y="3484563"/>
          <p14:tracePt t="43396" x="6372225" y="3484563"/>
          <p14:tracePt t="43403" x="6456363" y="3484563"/>
          <p14:tracePt t="43412" x="6516688" y="3484563"/>
          <p14:tracePt t="43420" x="6559550" y="3484563"/>
          <p14:tracePt t="43427" x="6575425" y="3484563"/>
          <p14:tracePt t="43435" x="6592888" y="3484563"/>
          <p14:tracePt t="43444" x="6600825" y="3484563"/>
          <p14:tracePt t="43451" x="6610350" y="3484563"/>
          <p14:tracePt t="43461" x="6626225" y="3484563"/>
          <p14:tracePt t="43467" x="6643688" y="3484563"/>
          <p14:tracePt t="43477" x="6678613" y="3484563"/>
          <p14:tracePt t="43483" x="6711950" y="3484563"/>
          <p14:tracePt t="43494" x="6745288" y="3484563"/>
          <p14:tracePt t="43499" x="6788150" y="3484563"/>
          <p14:tracePt t="43510" x="6848475" y="3484563"/>
          <p14:tracePt t="43515" x="6915150" y="3484563"/>
          <p14:tracePt t="43526" x="6992938" y="3484563"/>
          <p14:tracePt t="43531" x="7051675" y="3484563"/>
          <p14:tracePt t="43541" x="7102475" y="3484563"/>
          <p14:tracePt t="43547" x="7153275" y="3484563"/>
          <p14:tracePt t="43557" x="7170738" y="3484563"/>
          <p14:tracePt t="43563" x="7178675" y="3484563"/>
          <p14:tracePt t="43587" x="7188200" y="3484563"/>
          <p14:tracePt t="43595" x="7196138" y="3484563"/>
          <p14:tracePt t="43603" x="7204075" y="3484563"/>
          <p14:tracePt t="43611" x="7213600" y="3484563"/>
          <p14:tracePt t="43619" x="7239000" y="3484563"/>
          <p14:tracePt t="43628" x="7272338" y="3484563"/>
          <p14:tracePt t="43635" x="7315200" y="3484563"/>
          <p14:tracePt t="43644" x="7373938" y="3484563"/>
          <p14:tracePt t="43651" x="7383463" y="3484563"/>
          <p14:tracePt t="43661" x="7400925" y="3484563"/>
          <p14:tracePt t="43732" x="7416800" y="3484563"/>
          <p14:tracePt t="43901" x="7426325" y="3484563"/>
          <p14:tracePt t="43911" x="7426325" y="3502025"/>
          <p14:tracePt t="43916" x="7442200" y="3517900"/>
          <p14:tracePt t="43926" x="7442200" y="3527425"/>
          <p14:tracePt t="43931" x="7442200" y="3543300"/>
          <p14:tracePt t="43943" x="7442200" y="3552825"/>
          <p14:tracePt t="43960" x="7442200" y="3560763"/>
          <p14:tracePt t="43972" x="7442200" y="3578225"/>
          <p14:tracePt t="43988" x="7442200" y="3586163"/>
          <p14:tracePt t="43995" x="7442200" y="3594100"/>
          <p14:tracePt t="44011" x="7442200" y="3619500"/>
          <p14:tracePt t="44019" x="7442200" y="3629025"/>
          <p14:tracePt t="44028" x="7442200" y="3646488"/>
          <p14:tracePt t="44035" x="7442200" y="3662363"/>
          <p14:tracePt t="44045" x="7434263" y="3671888"/>
          <p14:tracePt t="44067" x="7426325" y="3697288"/>
          <p14:tracePt t="44094" x="7426325" y="3705225"/>
          <p14:tracePt t="44099" x="7416800" y="3705225"/>
          <p14:tracePt t="44111" x="7416800" y="3722688"/>
          <p14:tracePt t="44127" x="7416800" y="3730625"/>
          <p14:tracePt t="44172" x="7416800" y="3738563"/>
          <p14:tracePt t="44188" x="7416800" y="3756025"/>
          <p14:tracePt t="44203" x="7408863" y="3756025"/>
          <p14:tracePt t="44260" x="7400925" y="3763963"/>
          <p14:tracePt t="44278" x="7391400" y="3763963"/>
          <p14:tracePt t="44284" x="7383463" y="3763963"/>
          <p14:tracePt t="44295" x="7373938" y="3763963"/>
          <p14:tracePt t="44300" x="7358063" y="3763963"/>
          <p14:tracePt t="44311" x="7340600" y="3763963"/>
          <p14:tracePt t="44316" x="7297738" y="3763963"/>
          <p14:tracePt t="44328" x="7256463" y="3763963"/>
          <p14:tracePt t="44332" x="7196138" y="3763963"/>
          <p14:tracePt t="44344" x="7153275" y="3763963"/>
          <p14:tracePt t="44348" x="7085013" y="3763963"/>
          <p14:tracePt t="44362" x="7059613" y="3763963"/>
          <p14:tracePt t="44364" x="7018338" y="3763963"/>
          <p14:tracePt t="44376" x="6950075" y="3763963"/>
          <p14:tracePt t="44380" x="6907213" y="3763963"/>
          <p14:tracePt t="44388" x="6856413" y="3763963"/>
          <p14:tracePt t="44397" x="6813550" y="3763963"/>
          <p14:tracePt t="44404" x="6788150" y="3756025"/>
          <p14:tracePt t="44413" x="6754813" y="3756025"/>
          <p14:tracePt t="44420" x="6737350" y="3756025"/>
          <p14:tracePt t="44430" x="6711950" y="3756025"/>
          <p14:tracePt t="44436" x="6686550" y="3756025"/>
          <p14:tracePt t="44445" x="6669088" y="3756025"/>
          <p14:tracePt t="44452" x="6643688" y="3756025"/>
          <p14:tracePt t="44463" x="6610350" y="3756025"/>
          <p14:tracePt t="44468" x="6567488" y="3756025"/>
          <p14:tracePt t="44478" x="6499225" y="3756025"/>
          <p14:tracePt t="44484" x="6430963" y="3756025"/>
          <p14:tracePt t="44493" x="6354763" y="3756025"/>
          <p14:tracePt t="44500" x="6296025" y="3756025"/>
          <p14:tracePt t="44510" x="6278563" y="3756025"/>
          <p14:tracePt t="44516" x="6270625" y="3756025"/>
          <p14:tracePt t="44527" x="6261100" y="3756025"/>
          <p14:tracePt t="45630" x="6235700" y="3756025"/>
          <p14:tracePt t="45639" x="5880100" y="3908425"/>
          <p14:tracePt t="45648" x="5386388" y="4257675"/>
          <p14:tracePt t="45652" x="5064125" y="4503738"/>
          <p14:tracePt t="45661" x="4902200" y="4648200"/>
          <p14:tracePt t="45667" x="4800600" y="4741863"/>
          <p14:tracePt t="45677" x="4732338" y="4835525"/>
          <p14:tracePt t="45683" x="4673600" y="4937125"/>
          <p14:tracePt t="45693" x="4621213" y="5064125"/>
          <p14:tracePt t="45699" x="4554538" y="5200650"/>
          <p14:tracePt t="45711" x="4494213" y="5337175"/>
          <p14:tracePt t="45715" x="4443413" y="5446713"/>
          <p14:tracePt t="45727" x="4410075" y="5540375"/>
          <p14:tracePt t="45731" x="4359275" y="5616575"/>
          <p14:tracePt t="45741" x="4298950" y="5694363"/>
          <p14:tracePt t="45747" x="4230688" y="5761038"/>
          <p14:tracePt t="45756" x="4171950" y="5795963"/>
          <p14:tracePt t="45763" x="4154488" y="5813425"/>
          <p14:tracePt t="45772" x="4137025" y="5813425"/>
          <p14:tracePt t="45779" x="4137025" y="5821363"/>
          <p14:tracePt t="45787" x="4129088" y="5829300"/>
          <p14:tracePt t="45796" x="4111625" y="5838825"/>
          <p14:tracePt t="45867" x="4103688" y="5854700"/>
          <p14:tracePt t="45877" x="4078288" y="5864225"/>
          <p14:tracePt t="45883" x="4027488" y="5905500"/>
          <p14:tracePt t="45894" x="3976688" y="5932488"/>
          <p14:tracePt t="45899" x="3941763" y="5948363"/>
          <p14:tracePt t="45911" x="3925888" y="5957888"/>
          <p14:tracePt t="45972" x="3916363" y="5965825"/>
          <p14:tracePt t="45987" x="3908425" y="5973763"/>
          <p14:tracePt t="45995" x="3900488" y="5991225"/>
          <p14:tracePt t="46011" x="3883025" y="5999163"/>
          <p14:tracePt t="46019" x="3873500" y="5999163"/>
          <p14:tracePt t="46051" x="3873500" y="6008688"/>
          <p14:tracePt t="46077" x="3865563" y="6008688"/>
          <p14:tracePt t="46140" x="3857625" y="6008688"/>
          <p14:tracePt t="46148" x="3832225" y="6008688"/>
          <p14:tracePt t="46157" x="3806825" y="6008688"/>
          <p14:tracePt t="46164" x="3746500" y="6008688"/>
          <p14:tracePt t="46177" x="3695700" y="6008688"/>
          <p14:tracePt t="46180" x="3678238" y="6008688"/>
          <p14:tracePt t="46252" x="3662363" y="6008688"/>
          <p14:tracePt t="46268" x="3652838" y="6008688"/>
          <p14:tracePt t="46278" x="3644900" y="6008688"/>
          <p14:tracePt t="46284" x="3627438" y="5999163"/>
          <p14:tracePt t="46300" x="3619500" y="5999163"/>
          <p14:tracePt t="46311" x="3611563" y="5999163"/>
          <p14:tracePt t="46331" x="3602038" y="5999163"/>
          <p14:tracePt t="46342" x="3594100" y="5999163"/>
          <p14:tracePt t="46419" x="3586163" y="5999163"/>
          <p14:tracePt t="46452" x="3576638" y="5999163"/>
          <p14:tracePt t="46468" x="3568700" y="5999163"/>
          <p14:tracePt t="46500" x="3559175" y="6008688"/>
          <p14:tracePt t="46511" x="3559175" y="6016625"/>
          <p14:tracePt t="46516" x="3559175" y="6024563"/>
          <p14:tracePt t="46526" x="3559175" y="6034088"/>
          <p14:tracePt t="46532" x="3559175" y="6042025"/>
          <p14:tracePt t="46542" x="3559175" y="6059488"/>
          <p14:tracePt t="46548" x="3559175" y="6067425"/>
          <p14:tracePt t="46580" x="3559175" y="6076950"/>
          <p14:tracePt t="46588" x="3559175" y="6092825"/>
          <p14:tracePt t="46604" x="3559175" y="6110288"/>
          <p14:tracePt t="46612" x="3559175" y="6118225"/>
          <p14:tracePt t="46619" x="3559175" y="6127750"/>
          <p14:tracePt t="46627" x="3559175" y="6135688"/>
          <p14:tracePt t="46644" x="3559175" y="6153150"/>
          <p14:tracePt t="46651" x="3559175" y="6169025"/>
          <p14:tracePt t="46667" x="3559175" y="6186488"/>
          <p14:tracePt t="46677" x="3559175" y="6194425"/>
          <p14:tracePt t="46683" x="3559175" y="6203950"/>
          <p14:tracePt t="46699" x="3559175" y="6229350"/>
          <p14:tracePt t="46715" x="3568700" y="6237288"/>
          <p14:tracePt t="46742" x="3568700" y="6254750"/>
          <p14:tracePt t="46755" x="3576638" y="6262688"/>
          <p14:tracePt t="46771" x="3586163" y="6272213"/>
          <p14:tracePt t="46779" x="3586163" y="6280150"/>
          <p14:tracePt t="46787" x="3594100" y="6288088"/>
          <p14:tracePt t="46795" x="3602038" y="6288088"/>
          <p14:tracePt t="46803" x="3602038" y="6297613"/>
          <p14:tracePt t="46811" x="3611563" y="6297613"/>
          <p14:tracePt t="46827" x="3627438" y="6297613"/>
          <p14:tracePt t="46844" x="3644900" y="6297613"/>
          <p14:tracePt t="46851" x="3652838" y="6297613"/>
          <p14:tracePt t="46860" x="3662363" y="6297613"/>
          <p14:tracePt t="46867" x="3678238" y="6297613"/>
          <p14:tracePt t="46883" x="3687763" y="6297613"/>
          <p14:tracePt t="46893" x="3703638" y="6297613"/>
          <p14:tracePt t="46899" x="3713163" y="6297613"/>
          <p14:tracePt t="46915" x="3721100" y="6297613"/>
          <p14:tracePt t="46926" x="3729038" y="6297613"/>
          <p14:tracePt t="46963" x="3738563" y="6297613"/>
          <p14:tracePt t="46972" x="3746500" y="6297613"/>
          <p14:tracePt t="46979" x="3756025" y="6288088"/>
          <p14:tracePt t="47011" x="3771900" y="6288088"/>
          <p14:tracePt t="47019" x="3781425" y="6280150"/>
          <p14:tracePt t="47027" x="3781425" y="6272213"/>
          <p14:tracePt t="47035" x="3781425" y="6262688"/>
          <p14:tracePt t="47044" x="3789363" y="6254750"/>
          <p14:tracePt t="47051" x="3789363" y="6246813"/>
          <p14:tracePt t="47061" x="3797300" y="6237288"/>
          <p14:tracePt t="47067" x="3797300" y="6229350"/>
          <p14:tracePt t="47077" x="3797300" y="6221413"/>
          <p14:tracePt t="47083" x="3806825" y="6211888"/>
          <p14:tracePt t="47094" x="3806825" y="6203950"/>
          <p14:tracePt t="47099" x="3814763" y="6194425"/>
          <p14:tracePt t="47115" x="3814763" y="6169025"/>
          <p14:tracePt t="47142" x="3814763" y="6161088"/>
          <p14:tracePt t="47155" x="3814763" y="6143625"/>
          <p14:tracePt t="47163" x="3814763" y="6135688"/>
          <p14:tracePt t="47172" x="3814763" y="6118225"/>
          <p14:tracePt t="47179" x="3814763" y="6110288"/>
          <p14:tracePt t="47187" x="3814763" y="6102350"/>
          <p14:tracePt t="47195" x="3814763" y="6092825"/>
          <p14:tracePt t="47203" x="3814763" y="6084888"/>
          <p14:tracePt t="47219" x="3814763" y="6076950"/>
          <p14:tracePt t="47235" x="3814763" y="6067425"/>
          <p14:tracePt t="47244" x="3806825" y="6059488"/>
          <p14:tracePt t="47251" x="3806825" y="6049963"/>
          <p14:tracePt t="47261" x="3797300" y="6042025"/>
          <p14:tracePt t="47267" x="3789363" y="6042025"/>
          <p14:tracePt t="47277" x="3789363" y="6034088"/>
          <p14:tracePt t="47283" x="3781425" y="6024563"/>
          <p14:tracePt t="47293" x="3771900" y="6024563"/>
          <p14:tracePt t="47299" x="3756025" y="6008688"/>
          <p14:tracePt t="47315" x="3756025" y="5999163"/>
          <p14:tracePt t="47331" x="3746500" y="5999163"/>
          <p14:tracePt t="47347" x="3729038" y="5991225"/>
          <p14:tracePt t="47356" x="3729038" y="5983288"/>
          <p14:tracePt t="47363" x="3721100" y="5973763"/>
          <p14:tracePt t="47373" x="3713163" y="5973763"/>
          <p14:tracePt t="47395" x="3695700" y="5973763"/>
          <p14:tracePt t="47411" x="3687763" y="5973763"/>
          <p14:tracePt t="47428" x="3670300" y="5973763"/>
          <p14:tracePt t="47435" x="3662363" y="5973763"/>
          <p14:tracePt t="47444" x="3652838" y="5973763"/>
          <p14:tracePt t="47451" x="3644900" y="5965825"/>
          <p14:tracePt t="47461" x="3611563" y="5948363"/>
          <p14:tracePt t="47467" x="3594100" y="5948363"/>
          <p14:tracePt t="47477" x="3586163" y="5940425"/>
          <p14:tracePt t="47531" x="3576638" y="5940425"/>
          <p14:tracePt t="47547" x="3559175" y="5940425"/>
          <p14:tracePt t="47555" x="3551238" y="5940425"/>
          <p14:tracePt t="47563" x="3543300" y="5940425"/>
          <p14:tracePt t="47572" x="3533775" y="5940425"/>
          <p14:tracePt t="47579" x="3517900" y="5940425"/>
          <p14:tracePt t="47587" x="3508375" y="5940425"/>
          <p14:tracePt t="47595" x="3500438" y="5940425"/>
          <p14:tracePt t="47603" x="3492500" y="5940425"/>
          <p14:tracePt t="47611" x="3482975" y="5940425"/>
          <p14:tracePt t="47660" x="3457575" y="5940425"/>
          <p14:tracePt t="47677" x="3457575" y="5948363"/>
          <p14:tracePt t="47683" x="3457575" y="5957888"/>
          <p14:tracePt t="47700" x="3449638" y="5973763"/>
          <p14:tracePt t="47711" x="3449638" y="5991225"/>
          <p14:tracePt t="47715" x="3449638" y="5999163"/>
          <p14:tracePt t="47726" x="3449638" y="6016625"/>
          <p14:tracePt t="47731" x="3449638" y="6024563"/>
          <p14:tracePt t="47742" x="3449638" y="6049963"/>
          <p14:tracePt t="47747" x="3449638" y="6059488"/>
          <p14:tracePt t="47756" x="3449638" y="6076950"/>
          <p14:tracePt t="47763" x="3457575" y="6102350"/>
          <p14:tracePt t="47772" x="3475038" y="6127750"/>
          <p14:tracePt t="47779" x="3500438" y="6143625"/>
          <p14:tracePt t="47788" x="3517900" y="6161088"/>
          <p14:tracePt t="47795" x="3551238" y="6194425"/>
          <p14:tracePt t="47803" x="3576638" y="6211888"/>
          <p14:tracePt t="47811" x="3586163" y="6221413"/>
          <p14:tracePt t="47819" x="3611563" y="6246813"/>
          <p14:tracePt t="47827" x="3619500" y="6246813"/>
          <p14:tracePt t="47835" x="3644900" y="6272213"/>
          <p14:tracePt t="47844" x="3644900" y="6280150"/>
          <p14:tracePt t="47851" x="3662363" y="6288088"/>
          <p14:tracePt t="47860" x="3687763" y="6288088"/>
          <p14:tracePt t="47867" x="3687763" y="6297613"/>
          <p14:tracePt t="47878" x="3703638" y="6313488"/>
          <p14:tracePt t="47893" x="3713163" y="6313488"/>
          <p14:tracePt t="47910" x="3721100" y="6313488"/>
          <p14:tracePt t="47915" x="3738563" y="6313488"/>
          <p14:tracePt t="47931" x="3756025" y="6313488"/>
          <p14:tracePt t="47942" x="3789363" y="6313488"/>
          <p14:tracePt t="47961" x="3797300" y="6313488"/>
          <p14:tracePt t="47963" x="3814763" y="6305550"/>
          <p14:tracePt t="47979" x="3822700" y="6297613"/>
          <p14:tracePt t="48190" x="3822700" y="6288088"/>
          <p14:tracePt t="48990" x="3822700" y="6280150"/>
          <p14:tracePt t="49197" x="3848100" y="6280150"/>
          <p14:tracePt t="49205" x="3916363" y="6237288"/>
          <p14:tracePt t="49214" x="3967163" y="6161088"/>
          <p14:tracePt t="49221" x="4060825" y="6049963"/>
          <p14:tracePt t="49229" x="4205288" y="5948363"/>
          <p14:tracePt t="49235" x="4359275" y="5846763"/>
          <p14:tracePt t="49244" x="4460875" y="5770563"/>
          <p14:tracePt t="49251" x="4579938" y="5702300"/>
          <p14:tracePt t="49260" x="4732338" y="5641975"/>
          <p14:tracePt t="49267" x="4953000" y="5532438"/>
          <p14:tracePt t="49277" x="5191125" y="5430838"/>
          <p14:tracePt t="49283" x="5437188" y="5319713"/>
          <p14:tracePt t="49293" x="5616575" y="5183188"/>
          <p14:tracePt t="49299" x="5768975" y="5073650"/>
          <p14:tracePt t="49310" x="5862638" y="4979988"/>
          <p14:tracePt t="49315" x="5938838" y="4886325"/>
          <p14:tracePt t="49327" x="5989638" y="4784725"/>
          <p14:tracePt t="49331" x="6032500" y="4708525"/>
          <p14:tracePt t="49343" x="6075363" y="4657725"/>
          <p14:tracePt t="49347" x="6100763" y="4622800"/>
          <p14:tracePt t="49355" x="6184900" y="4597400"/>
          <p14:tracePt t="49363" x="6321425" y="4564063"/>
          <p14:tracePt t="49373" x="6448425" y="4546600"/>
          <p14:tracePt t="49379" x="6600825" y="4546600"/>
          <p14:tracePt t="49387" x="6754813" y="4546600"/>
          <p14:tracePt t="49395" x="6864350" y="4538663"/>
          <p14:tracePt t="49403" x="6915150" y="4521200"/>
          <p14:tracePt t="49411" x="6924675" y="4513263"/>
          <p14:tracePt t="49419" x="6924675" y="4503738"/>
          <p14:tracePt t="49427" x="6924675" y="4486275"/>
          <p14:tracePt t="49435" x="6924675" y="4470400"/>
          <p14:tracePt t="49444" x="6924675" y="4452938"/>
          <p14:tracePt t="49452" x="6924675" y="4427538"/>
          <p14:tracePt t="49460" x="6924675" y="4402138"/>
          <p14:tracePt t="49467" x="6958013" y="4368800"/>
          <p14:tracePt t="49477" x="7059613" y="4325938"/>
          <p14:tracePt t="49483" x="7145338" y="4291013"/>
          <p14:tracePt t="49493" x="7256463" y="4240213"/>
          <p14:tracePt t="49500" x="7340600" y="4197350"/>
          <p14:tracePt t="49510" x="7358063" y="4189413"/>
          <p14:tracePt t="49527" x="7366000" y="4181475"/>
          <p14:tracePt t="49571" x="7366000" y="4171950"/>
          <p14:tracePt t="49579" x="7366000" y="4156075"/>
          <p14:tracePt t="49587" x="7366000" y="4130675"/>
          <p14:tracePt t="49595" x="7408863" y="4095750"/>
          <p14:tracePt t="49603" x="7416800" y="4079875"/>
          <p14:tracePt t="49611" x="7442200" y="4052888"/>
          <p14:tracePt t="49619" x="7442200" y="4044950"/>
          <p14:tracePt t="49627" x="7442200" y="4037013"/>
          <p14:tracePt t="49644" x="7442200" y="4019550"/>
          <p14:tracePt t="49651" x="7442200" y="4011613"/>
          <p14:tracePt t="49660" x="7442200" y="4002088"/>
          <p14:tracePt t="49667" x="7442200" y="3976688"/>
          <p14:tracePt t="49677" x="7442200" y="3968750"/>
          <p14:tracePt t="49683" x="7442200" y="3951288"/>
          <p14:tracePt t="49693" x="7442200" y="3943350"/>
          <p14:tracePt t="49699" x="7442200" y="3935413"/>
          <p14:tracePt t="49710" x="7442200" y="3917950"/>
          <p14:tracePt t="49715" x="7451725" y="3917950"/>
          <p14:tracePt t="49758" x="7459663" y="3900488"/>
          <p14:tracePt t="49763" x="7467600" y="3892550"/>
          <p14:tracePt t="49780" x="7477125" y="3875088"/>
          <p14:tracePt t="49788" x="7477125" y="3867150"/>
          <p14:tracePt t="49795" x="7485063" y="3857625"/>
          <p14:tracePt t="49804" x="7485063" y="3849688"/>
          <p14:tracePt t="49819" x="7485063" y="3841750"/>
          <p14:tracePt t="49844" x="7485063" y="3824288"/>
          <p14:tracePt t="49860" x="7485063" y="3816350"/>
          <p14:tracePt t="49867" x="7485063" y="3806825"/>
          <p14:tracePt t="49877" x="7485063" y="3790950"/>
          <p14:tracePt t="49883" x="7485063" y="3781425"/>
          <p14:tracePt t="49894" x="7485063" y="3773488"/>
          <p14:tracePt t="49900" x="7485063" y="3756025"/>
          <p14:tracePt t="49910" x="7485063" y="3738563"/>
          <p14:tracePt t="49915" x="7485063" y="3722688"/>
          <p14:tracePt t="49932" x="7485063" y="3713163"/>
          <p14:tracePt t="49942" x="7485063" y="3705225"/>
          <p14:tracePt t="49961" x="7485063" y="3697288"/>
          <p14:tracePt t="49975" x="7485063" y="3687763"/>
          <p14:tracePt t="50004" x="7485063" y="3679825"/>
          <p14:tracePt t="50611" x="7502525" y="3671888"/>
          <p14:tracePt t="50619" x="7518400" y="3671888"/>
          <p14:tracePt t="50627" x="7545388" y="3671888"/>
          <p14:tracePt t="50635" x="7561263" y="3671888"/>
          <p14:tracePt t="50643" x="7586663" y="3671888"/>
          <p14:tracePt t="50651" x="7612063" y="3671888"/>
          <p14:tracePt t="50660" x="7621588" y="3671888"/>
          <p14:tracePt t="50677" x="7629525" y="3671888"/>
          <p14:tracePt t="50683" x="7646988" y="3671888"/>
          <p14:tracePt t="50715" x="7654925" y="3671888"/>
          <p14:tracePt t="50726" x="7672388" y="3679825"/>
          <p14:tracePt t="50742" x="7680325" y="3687763"/>
          <p14:tracePt t="50747" x="7688263" y="3687763"/>
          <p14:tracePt t="50877" x="7705725" y="3687763"/>
          <p14:tracePt t="50885" x="7723188" y="3687763"/>
          <p14:tracePt t="50982" x="7748588" y="3687763"/>
          <p14:tracePt t="50996" x="7756525" y="3687763"/>
          <p14:tracePt t="51517" x="7781925" y="3679825"/>
          <p14:tracePt t="51526" x="7859713" y="3679825"/>
          <p14:tracePt t="51533" x="7926388" y="3679825"/>
          <p14:tracePt t="51541" x="7994650" y="3679825"/>
          <p14:tracePt t="51548" x="8029575" y="3679825"/>
          <p14:tracePt t="51555" x="8054975" y="3679825"/>
          <p14:tracePt t="51563" x="8062913" y="3679825"/>
          <p14:tracePt t="51579" x="8088313" y="3679825"/>
          <p14:tracePt t="51589" x="8096250" y="3679825"/>
          <p14:tracePt t="51595" x="8105775" y="3679825"/>
          <p14:tracePt t="51611" x="8131175" y="3679825"/>
          <p14:tracePt t="51619" x="8174038" y="3679825"/>
          <p14:tracePt t="51627" x="8232775" y="3697288"/>
          <p14:tracePt t="51635" x="8258175" y="3697288"/>
          <p14:tracePt t="51643" x="8291513" y="3697288"/>
          <p14:tracePt t="51651" x="8308975" y="3697288"/>
          <p14:tracePt t="51660" x="8334375" y="3705225"/>
          <p14:tracePt t="51667" x="8351838" y="3705225"/>
          <p14:tracePt t="51677" x="8369300" y="3705225"/>
          <p14:tracePt t="51683" x="8377238" y="3705225"/>
          <p14:tracePt t="51693" x="8385175" y="3722688"/>
          <p14:tracePt t="51710" x="8402638" y="3722688"/>
          <p14:tracePt t="51715" x="8420100" y="3722688"/>
          <p14:tracePt t="51726" x="8445500" y="3722688"/>
          <p14:tracePt t="51731" x="8488363" y="3722688"/>
          <p14:tracePt t="51742" x="8504238" y="3722688"/>
          <p14:tracePt t="51747" x="8529638" y="3722688"/>
          <p14:tracePt t="51757" x="8564563" y="3722688"/>
          <p14:tracePt t="51763" x="8597900" y="3722688"/>
          <p14:tracePt t="51773" x="8623300" y="3722688"/>
          <p14:tracePt t="51779" x="8666163" y="3722688"/>
          <p14:tracePt t="51788" x="8683625" y="3722688"/>
          <p14:tracePt t="51796" x="8709025" y="3722688"/>
          <p14:tracePt t="51805" x="8724900" y="3722688"/>
          <p14:tracePt t="51814" x="8734425" y="3722688"/>
          <p14:tracePt t="52028" x="8724900" y="3722688"/>
          <p14:tracePt t="52036" x="8580438" y="3798888"/>
          <p14:tracePt t="52045" x="8224838" y="3943350"/>
          <p14:tracePt t="52052" x="7832725" y="4164013"/>
          <p14:tracePt t="52061" x="7408863" y="4427538"/>
          <p14:tracePt t="52068" x="6942138" y="4741863"/>
          <p14:tracePt t="52078" x="6456363" y="5038725"/>
          <p14:tracePt t="52084" x="6065838" y="5251450"/>
          <p14:tracePt t="52095" x="5624513" y="5430838"/>
          <p14:tracePt t="52099" x="5302250" y="5540375"/>
          <p14:tracePt t="52111" x="4987925" y="5626100"/>
          <p14:tracePt t="52115" x="4765675" y="5659438"/>
          <p14:tracePt t="52127" x="4638675" y="5668963"/>
          <p14:tracePt t="52131" x="4554538" y="5668963"/>
          <p14:tracePt t="52143" x="4494213" y="5668963"/>
          <p14:tracePt t="52147" x="4443413" y="5668963"/>
          <p14:tracePt t="52157" x="4367213" y="5668963"/>
          <p14:tracePt t="52163" x="4306888" y="5676900"/>
          <p14:tracePt t="52172" x="4240213" y="5694363"/>
          <p14:tracePt t="52179" x="4121150" y="5710238"/>
          <p14:tracePt t="52189" x="3967163" y="5727700"/>
          <p14:tracePt t="52195" x="3814763" y="5727700"/>
          <p14:tracePt t="52204" x="3652838" y="5727700"/>
          <p14:tracePt t="52211" x="3517900" y="5727700"/>
          <p14:tracePt t="52219" x="3414713" y="5727700"/>
          <p14:tracePt t="52227" x="3330575" y="5727700"/>
          <p14:tracePt t="52235" x="3270250" y="5727700"/>
          <p14:tracePt t="52243" x="3262313" y="5727700"/>
          <p14:tracePt t="52251" x="3236913" y="5727700"/>
          <p14:tracePt t="52260" x="3211513" y="5735638"/>
          <p14:tracePt t="52267" x="3168650" y="5745163"/>
          <p14:tracePt t="52277" x="3152775" y="5753100"/>
          <p14:tracePt t="52283" x="3127375" y="5761038"/>
          <p14:tracePt t="52294" x="3109913" y="5761038"/>
          <p14:tracePt t="52300" x="3059113" y="5770563"/>
          <p14:tracePt t="52310" x="2982913" y="5770563"/>
          <p14:tracePt t="52315" x="2922588" y="5770563"/>
          <p14:tracePt t="52326" x="2828925" y="5770563"/>
          <p14:tracePt t="52331" x="2752725" y="5770563"/>
          <p14:tracePt t="52343" x="2684463" y="5770563"/>
          <p14:tracePt t="52347" x="2641600" y="5770563"/>
          <p14:tracePt t="52357" x="2616200" y="5778500"/>
          <p14:tracePt t="52363" x="2574925" y="5795963"/>
          <p14:tracePt t="52372" x="2540000" y="5803900"/>
          <p14:tracePt t="52379" x="2481263" y="5821363"/>
          <p14:tracePt t="52388" x="2387600" y="5854700"/>
          <p14:tracePt t="52395" x="2336800" y="5854700"/>
          <p14:tracePt t="52403" x="2276475" y="5864225"/>
          <p14:tracePt t="52411" x="2225675" y="5864225"/>
          <p14:tracePt t="52420" x="2208213" y="5864225"/>
          <p14:tracePt t="52427" x="2200275" y="5864225"/>
          <p14:tracePt t="52558" x="2208213" y="5854700"/>
          <p14:tracePt t="52575" x="2208213" y="5846763"/>
          <p14:tracePt t="52598" x="2208213" y="5829300"/>
          <p14:tracePt t="52677" x="2200275" y="5829300"/>
          <p14:tracePt t="52725" x="2208213" y="5829300"/>
          <p14:tracePt t="52734" x="2293938" y="5829300"/>
          <p14:tracePt t="52742" x="2420938" y="5829300"/>
          <p14:tracePt t="52749" x="2590800" y="5829300"/>
          <p14:tracePt t="52759" x="2795588" y="5829300"/>
          <p14:tracePt t="52764" x="2973388" y="5829300"/>
          <p14:tracePt t="52773" x="3127375" y="5829300"/>
          <p14:tracePt t="52779" x="3254375" y="5829300"/>
          <p14:tracePt t="52788" x="3348038" y="5829300"/>
          <p14:tracePt t="52796" x="3432175" y="5829300"/>
          <p14:tracePt t="52803" x="3482975" y="5829300"/>
          <p14:tracePt t="52811" x="3508375" y="5829300"/>
          <p14:tracePt t="52819" x="3525838" y="5829300"/>
          <p14:tracePt t="52827" x="3551238" y="5829300"/>
          <p14:tracePt t="52835" x="3568700" y="5829300"/>
          <p14:tracePt t="52843" x="3602038" y="5829300"/>
          <p14:tracePt t="52851" x="3644900" y="5829300"/>
          <p14:tracePt t="52860" x="3729038" y="5829300"/>
          <p14:tracePt t="52867" x="3797300" y="5829300"/>
          <p14:tracePt t="52876" x="3883025" y="5829300"/>
          <p14:tracePt t="52883" x="3959225" y="5829300"/>
          <p14:tracePt t="52893" x="4044950" y="5829300"/>
          <p14:tracePt t="52899" x="4086225" y="5829300"/>
          <p14:tracePt t="52909" x="4111625" y="5829300"/>
          <p14:tracePt t="52915" x="4137025" y="5829300"/>
          <p14:tracePt t="52926" x="4146550" y="5829300"/>
          <p14:tracePt t="52942" x="4162425" y="5829300"/>
          <p14:tracePt t="52963" x="4171950" y="5829300"/>
          <p14:tracePt t="52972" x="4197350" y="5829300"/>
          <p14:tracePt t="52979" x="4214813" y="5829300"/>
          <p14:tracePt t="52987" x="4248150" y="5829300"/>
          <p14:tracePt t="52995" x="4273550" y="5829300"/>
          <p14:tracePt t="53003" x="4298950" y="5829300"/>
          <p14:tracePt t="53011" x="4324350" y="5829300"/>
          <p14:tracePt t="53019" x="4332288" y="5829300"/>
          <p14:tracePt t="53027" x="4349750" y="5829300"/>
          <p14:tracePt t="53035" x="4375150" y="5829300"/>
          <p14:tracePt t="53044" x="4392613" y="5829300"/>
          <p14:tracePt t="53051" x="4435475" y="5829300"/>
          <p14:tracePt t="53060" x="4476750" y="5829300"/>
          <p14:tracePt t="53067" x="4537075" y="5829300"/>
          <p14:tracePt t="53076" x="4621213" y="5829300"/>
          <p14:tracePt t="53083" x="4681538" y="5829300"/>
          <p14:tracePt t="53093" x="4783138" y="5829300"/>
          <p14:tracePt t="53099" x="4876800" y="5829300"/>
          <p14:tracePt t="53110" x="4953000" y="5829300"/>
          <p14:tracePt t="53115" x="5046663" y="5829300"/>
          <p14:tracePt t="53126" x="5106988" y="5829300"/>
          <p14:tracePt t="53131" x="5157788" y="5829300"/>
          <p14:tracePt t="53142" x="5199063" y="5838825"/>
          <p14:tracePt t="53147" x="5224463" y="5838825"/>
          <p14:tracePt t="53156" x="5233988" y="5838825"/>
          <p14:tracePt t="53163" x="5259388" y="5838825"/>
          <p14:tracePt t="53173" x="5276850" y="5846763"/>
          <p14:tracePt t="53189" x="5310188" y="5846763"/>
          <p14:tracePt t="53195" x="5353050" y="5846763"/>
          <p14:tracePt t="53203" x="5437188" y="5846763"/>
          <p14:tracePt t="53211" x="5522913" y="5846763"/>
          <p14:tracePt t="53219" x="5649913" y="5846763"/>
          <p14:tracePt t="53227" x="5786438" y="5846763"/>
          <p14:tracePt t="53235" x="5913438" y="5846763"/>
          <p14:tracePt t="53244" x="6065838" y="5846763"/>
          <p14:tracePt t="53251" x="6194425" y="5846763"/>
          <p14:tracePt t="53260" x="6296025" y="5872163"/>
          <p14:tracePt t="53267" x="6364288" y="5872163"/>
          <p14:tracePt t="53276" x="6415088" y="5880100"/>
          <p14:tracePt t="53283" x="6448425" y="5880100"/>
          <p14:tracePt t="53293" x="6473825" y="5880100"/>
          <p14:tracePt t="53299" x="6508750" y="5880100"/>
          <p14:tracePt t="53310" x="6542088" y="5880100"/>
          <p14:tracePt t="53315" x="6610350" y="5880100"/>
          <p14:tracePt t="53325" x="6661150" y="5880100"/>
          <p14:tracePt t="53331" x="6737350" y="5880100"/>
          <p14:tracePt t="53342" x="6805613" y="5880100"/>
          <p14:tracePt t="53347" x="6864350" y="5880100"/>
          <p14:tracePt t="53359" x="6881813" y="5880100"/>
          <p14:tracePt t="53372" x="6889750" y="5880100"/>
          <p14:tracePt t="54317" x="6958013" y="5880100"/>
          <p14:tracePt t="54325" x="7000875" y="5880100"/>
          <p14:tracePt t="54333" x="7008813" y="5880100"/>
          <p14:tracePt t="54359" x="7018338" y="5880100"/>
          <p14:tracePt t="54371" x="7026275" y="5880100"/>
          <p14:tracePt t="54379" x="7034213" y="5880100"/>
          <p14:tracePt t="54390" x="7051675" y="5880100"/>
          <p14:tracePt t="54395" x="7069138" y="5880100"/>
          <p14:tracePt t="54403" x="7085013" y="5880100"/>
          <p14:tracePt t="54411" x="7119938" y="5864225"/>
          <p14:tracePt t="54419" x="7153275" y="5854700"/>
          <p14:tracePt t="54427" x="7170738" y="5854700"/>
          <p14:tracePt t="54492" x="7178675" y="5846763"/>
          <p14:tracePt t="54500" x="7178675" y="5838825"/>
          <p14:tracePt t="54510" x="7170738" y="5829300"/>
          <p14:tracePt t="54516" x="7102475" y="5821363"/>
          <p14:tracePt t="54527" x="7051675" y="5795963"/>
          <p14:tracePt t="54531" x="6992938" y="5788025"/>
          <p14:tracePt t="54542" x="6942138" y="5788025"/>
          <p14:tracePt t="54547" x="6889750" y="5778500"/>
          <p14:tracePt t="54556" x="6805613" y="5770563"/>
          <p14:tracePt t="54563" x="6737350" y="5770563"/>
          <p14:tracePt t="54573" x="6643688" y="5745163"/>
          <p14:tracePt t="54579" x="6559550" y="5745163"/>
          <p14:tracePt t="54588" x="6448425" y="5745163"/>
          <p14:tracePt t="54595" x="6296025" y="5745163"/>
          <p14:tracePt t="54603" x="6100763" y="5745163"/>
          <p14:tracePt t="54611" x="5837238" y="5745163"/>
          <p14:tracePt t="54619" x="5548313" y="5745163"/>
          <p14:tracePt t="54627" x="5259388" y="5745163"/>
          <p14:tracePt t="54635" x="5021263" y="5753100"/>
          <p14:tracePt t="54643" x="4876800" y="5761038"/>
          <p14:tracePt t="54651" x="4749800" y="5778500"/>
          <p14:tracePt t="54660" x="4664075" y="5778500"/>
          <p14:tracePt t="54667" x="4621213" y="5778500"/>
          <p14:tracePt t="54676" x="4579938" y="5795963"/>
          <p14:tracePt t="54683" x="4529138" y="5803900"/>
          <p14:tracePt t="54693" x="4519613" y="5803900"/>
          <p14:tracePt t="54699" x="4460875" y="5813425"/>
          <p14:tracePt t="54710" x="4400550" y="5813425"/>
          <p14:tracePt t="54715" x="4332288" y="5821363"/>
          <p14:tracePt t="54726" x="4214813" y="5846763"/>
          <p14:tracePt t="54731" x="4121150" y="5846763"/>
          <p14:tracePt t="54743" x="3992563" y="5846763"/>
          <p14:tracePt t="54747" x="3865563" y="5846763"/>
          <p14:tracePt t="54758" x="3763963" y="5846763"/>
          <p14:tracePt t="54763" x="3652838" y="5846763"/>
          <p14:tracePt t="54774" x="3568700" y="5846763"/>
          <p14:tracePt t="54779" x="3525838" y="5846763"/>
          <p14:tracePt t="54788" x="3517900" y="5846763"/>
          <p14:tracePt t="54835" x="3500438" y="5854700"/>
          <p14:tracePt t="54843" x="3467100" y="5864225"/>
          <p14:tracePt t="54851" x="3441700" y="5864225"/>
          <p14:tracePt t="54861" x="3398838" y="5864225"/>
          <p14:tracePt t="54867" x="3355975" y="5864225"/>
          <p14:tracePt t="54876" x="3305175" y="5864225"/>
          <p14:tracePt t="54883" x="3279775" y="5864225"/>
          <p14:tracePt t="54893" x="3262313" y="5864225"/>
          <p14:tracePt t="54899" x="3228975" y="5864225"/>
          <p14:tracePt t="54909" x="3194050" y="5846763"/>
          <p14:tracePt t="54915" x="3152775" y="5838825"/>
          <p14:tracePt t="54926" x="3135313" y="5829300"/>
          <p14:tracePt t="54931" x="3127375" y="5821363"/>
          <p14:tracePt t="54995" x="3109913" y="5821363"/>
          <p14:tracePt t="55004" x="3074988" y="5813425"/>
          <p14:tracePt t="55011" x="3033713" y="5788025"/>
          <p14:tracePt t="55019" x="2982913" y="5761038"/>
          <p14:tracePt t="55027" x="2930525" y="5745163"/>
          <p14:tracePt t="55035" x="2854325" y="5694363"/>
          <p14:tracePt t="55043" x="2820988" y="5659438"/>
          <p14:tracePt t="55051" x="2811463" y="5651500"/>
          <p14:tracePt t="55230" x="2811463" y="5668963"/>
          <p14:tracePt t="55238" x="2811463" y="5710238"/>
          <p14:tracePt t="55246" x="2811463" y="5735638"/>
          <p14:tracePt t="55253" x="2811463" y="5753100"/>
          <p14:tracePt t="55262" x="2811463" y="5788025"/>
          <p14:tracePt t="55267" x="2811463" y="5803900"/>
          <p14:tracePt t="55276" x="2811463" y="5813425"/>
          <p14:tracePt t="55283" x="2811463" y="5821363"/>
          <p14:tracePt t="55414" x="2846388" y="5813425"/>
          <p14:tracePt t="55424" x="2846388" y="5803900"/>
          <p14:tracePt t="55431" x="2854325" y="5788025"/>
          <p14:tracePt t="55436" x="2854325" y="5770563"/>
          <p14:tracePt t="55445" x="2854325" y="5745163"/>
          <p14:tracePt t="55452" x="2854325" y="5735638"/>
          <p14:tracePt t="55460" x="2854325" y="5710238"/>
          <p14:tracePt t="55467" x="2854325" y="5702300"/>
          <p14:tracePt t="55477" x="2854325" y="5684838"/>
          <p14:tracePt t="55566" x="2854325" y="5676900"/>
          <p14:tracePt t="55575" x="2871788" y="5668963"/>
          <p14:tracePt t="55582" x="2947988" y="5659438"/>
          <p14:tracePt t="55595" x="3092450" y="5659438"/>
          <p14:tracePt t="55601" x="3219450" y="5659438"/>
          <p14:tracePt t="55605" x="3348038" y="5659438"/>
          <p14:tracePt t="55613" x="3500438" y="5659438"/>
          <p14:tracePt t="55620" x="3670300" y="5659438"/>
          <p14:tracePt t="55628" x="3848100" y="5659438"/>
          <p14:tracePt t="55635" x="4017963" y="5659438"/>
          <p14:tracePt t="55644" x="4171950" y="5659438"/>
          <p14:tracePt t="55652" x="4332288" y="5659438"/>
          <p14:tracePt t="55660" x="4519613" y="5659438"/>
          <p14:tracePt t="55668" x="4783138" y="5659438"/>
          <p14:tracePt t="55677" x="5013325" y="5659438"/>
          <p14:tracePt t="55684" x="5249863" y="5659438"/>
          <p14:tracePt t="55693" x="5538788" y="5659438"/>
          <p14:tracePt t="55700" x="5827713" y="5659438"/>
          <p14:tracePt t="55710" x="6227763" y="5659438"/>
          <p14:tracePt t="55716" x="6694488" y="5641975"/>
          <p14:tracePt t="55726" x="7137400" y="5583238"/>
          <p14:tracePt t="55732" x="7493000" y="5565775"/>
          <p14:tracePt t="55741" x="7723188" y="5565775"/>
          <p14:tracePt t="55748" x="7842250" y="5549900"/>
          <p14:tracePt t="55757" x="7893050" y="5549900"/>
          <p14:tracePt t="55764" x="7918450" y="5549900"/>
          <p14:tracePt t="55773" x="7926388" y="5549900"/>
          <p14:tracePt t="55780" x="7951788" y="5549900"/>
          <p14:tracePt t="55789" x="7994650" y="5549900"/>
          <p14:tracePt t="55797" x="8080375" y="5549900"/>
          <p14:tracePt t="55804" x="8164513" y="5549900"/>
          <p14:tracePt t="55811" x="8308975" y="5557838"/>
          <p14:tracePt t="55820" x="8453438" y="5583238"/>
          <p14:tracePt t="55828" x="8605838" y="5608638"/>
          <p14:tracePt t="55836" x="8734425" y="5616575"/>
          <p14:tracePt t="55844" x="8802688" y="5634038"/>
          <p14:tracePt t="55851" x="8818563" y="5634038"/>
          <p14:tracePt t="55900" x="8802688" y="5634038"/>
          <p14:tracePt t="55910" x="8759825" y="5634038"/>
          <p14:tracePt t="55964" x="8750300" y="5634038"/>
          <p14:tracePt t="55973" x="8716963" y="5641975"/>
          <p14:tracePt t="55981" x="8648700" y="5668963"/>
          <p14:tracePt t="55990" x="8529638" y="5684838"/>
          <p14:tracePt t="55998" x="8369300" y="5727700"/>
          <p14:tracePt t="56004" x="8147050" y="5753100"/>
          <p14:tracePt t="56012" x="8012113" y="5778500"/>
          <p14:tracePt t="56019" x="7859713" y="5829300"/>
          <p14:tracePt t="56027" x="7773988" y="5846763"/>
          <p14:tracePt t="56035" x="7697788" y="5897563"/>
          <p14:tracePt t="56044" x="7672388" y="5897563"/>
          <p14:tracePt t="56051" x="7637463" y="5915025"/>
          <p14:tracePt t="56060" x="7629525" y="5922963"/>
          <p14:tracePt t="56099" x="7629525" y="5932488"/>
          <p14:tracePt t="56139" x="7621588" y="5932488"/>
          <p14:tracePt t="56237" x="7604125" y="5932488"/>
          <p14:tracePt t="56246" x="7518400" y="5932488"/>
          <p14:tracePt t="56254" x="7391400" y="5932488"/>
          <p14:tracePt t="56264" x="7264400" y="5932488"/>
          <p14:tracePt t="56268" x="7178675" y="5932488"/>
          <p14:tracePt t="56278" x="7119938" y="5932488"/>
          <p14:tracePt t="56284" x="7112000" y="5932488"/>
          <p14:tracePt t="56294" x="7085013" y="5915025"/>
          <p14:tracePt t="56300" x="7051675" y="5905500"/>
          <p14:tracePt t="56311" x="6992938" y="5897563"/>
          <p14:tracePt t="56316" x="6915150" y="5864225"/>
          <p14:tracePt t="56328" x="6813550" y="5854700"/>
          <p14:tracePt t="56332" x="6661150" y="5838825"/>
          <p14:tracePt t="56340" x="6516688" y="5821363"/>
          <p14:tracePt t="56348" x="6303963" y="5821363"/>
          <p14:tracePt t="56358" x="5956300" y="5821363"/>
          <p14:tracePt t="56364" x="5556250" y="5821363"/>
          <p14:tracePt t="56374" x="5292725" y="5821363"/>
          <p14:tracePt t="56380" x="5089525" y="5821363"/>
          <p14:tracePt t="56392" x="4953000" y="5821363"/>
          <p14:tracePt t="56396" x="4894263" y="5821363"/>
          <p14:tracePt t="56404" x="4876800" y="5829300"/>
          <p14:tracePt t="56412" x="4851400" y="5838825"/>
          <p14:tracePt t="56421" x="4843463" y="5838825"/>
          <p14:tracePt t="57149" x="4859338" y="5838825"/>
          <p14:tracePt t="57158" x="4995863" y="5778500"/>
          <p14:tracePt t="57165" x="5327650" y="5591175"/>
          <p14:tracePt t="57178" x="5972175" y="5319713"/>
          <p14:tracePt t="57181" x="6754813" y="5048250"/>
          <p14:tracePt t="57190" x="7477125" y="4749800"/>
          <p14:tracePt t="57195" x="8224838" y="4529138"/>
          <p14:tracePt t="57204" x="8828088" y="4351338"/>
          <p14:tracePt t="57211" x="9183688" y="4206875"/>
          <p14:tracePt t="57219" x="9302750" y="4146550"/>
          <p14:tracePt t="57227" x="9380538" y="4095750"/>
          <p14:tracePt t="57235" x="9413875" y="4070350"/>
          <p14:tracePt t="57243" x="9431338" y="4044950"/>
          <p14:tracePt t="57251" x="9439275" y="4044950"/>
          <p14:tracePt t="57260" x="9447213" y="4011613"/>
          <p14:tracePt t="57268" x="9456738" y="3976688"/>
          <p14:tracePt t="57277" x="9507538" y="3917950"/>
          <p14:tracePt t="57283" x="9550400" y="3875088"/>
          <p14:tracePt t="57294" x="9601200" y="3849688"/>
          <p14:tracePt t="57299" x="9702800" y="3790950"/>
          <p14:tracePt t="57310" x="9761538" y="3756025"/>
          <p14:tracePt t="57315" x="9839325" y="3738563"/>
          <p14:tracePt t="57326" x="9890125" y="3705225"/>
          <p14:tracePt t="57331" x="9906000" y="3697288"/>
          <p14:tracePt t="57347" x="9931400" y="3671888"/>
          <p14:tracePt t="57357" x="9931400" y="3662363"/>
          <p14:tracePt t="57363" x="9940925" y="3629025"/>
          <p14:tracePt t="57373" x="9940925" y="3560763"/>
          <p14:tracePt t="57379" x="9940925" y="3484563"/>
          <p14:tracePt t="57391" x="9940925" y="3424238"/>
          <p14:tracePt t="57395" x="9940925" y="3382963"/>
          <p14:tracePt t="57404" x="9940925" y="3373438"/>
          <p14:tracePt t="57476" x="9940925" y="3365500"/>
          <p14:tracePt t="57494" x="9931400" y="3365500"/>
          <p14:tracePt t="57511" x="9906000" y="3365500"/>
          <p14:tracePt t="57526" x="9898063" y="3365500"/>
          <p14:tracePt t="58102" x="9812338" y="3365500"/>
          <p14:tracePt t="58109" x="9540875" y="3365500"/>
          <p14:tracePt t="58117" x="9132888" y="3365500"/>
          <p14:tracePt t="58126" x="8555038" y="3365500"/>
          <p14:tracePt t="58132" x="8131175" y="3365500"/>
          <p14:tracePt t="58143" x="7781925" y="3365500"/>
          <p14:tracePt t="58147" x="7604125" y="3365500"/>
          <p14:tracePt t="58158" x="7502525" y="3365500"/>
          <p14:tracePt t="58219" x="7467600" y="3365500"/>
          <p14:tracePt t="58227" x="7408863" y="3373438"/>
          <p14:tracePt t="58235" x="7246938" y="3408363"/>
          <p14:tracePt t="58243" x="7034213" y="3441700"/>
          <p14:tracePt t="58251" x="6831013" y="3502025"/>
          <p14:tracePt t="58260" x="6704013" y="3509963"/>
          <p14:tracePt t="58268" x="6626225" y="3517900"/>
          <p14:tracePt t="58276" x="6575425" y="3535363"/>
          <p14:tracePt t="58283" x="6575425" y="3543300"/>
          <p14:tracePt t="58299" x="6567488" y="3543300"/>
          <p14:tracePt t="58331" x="6559550" y="3552825"/>
          <p14:tracePt t="58343" x="6499225" y="3560763"/>
          <p14:tracePt t="58347" x="6346825" y="3560763"/>
          <p14:tracePt t="58360" x="6126163" y="3586163"/>
          <p14:tracePt t="58363" x="5895975" y="3586163"/>
          <p14:tracePt t="58374" x="5692775" y="3586163"/>
          <p14:tracePt t="58380" x="5480050" y="3603625"/>
          <p14:tracePt t="58390" x="5259388" y="3629025"/>
          <p14:tracePt t="58395" x="5148263" y="3629025"/>
          <p14:tracePt t="58405" x="5046663" y="3654425"/>
          <p14:tracePt t="58411" x="4987925" y="3662363"/>
          <p14:tracePt t="58420" x="4953000" y="3662363"/>
          <p14:tracePt t="58428" x="4927600" y="3662363"/>
          <p14:tracePt t="58435" x="4902200" y="3662363"/>
          <p14:tracePt t="58443" x="4876800" y="3662363"/>
          <p14:tracePt t="58452" x="4833938" y="3671888"/>
          <p14:tracePt t="58460" x="4775200" y="3671888"/>
          <p14:tracePt t="58467" x="4689475" y="3671888"/>
          <p14:tracePt t="58476" x="4554538" y="3671888"/>
          <p14:tracePt t="58483" x="4384675" y="3671888"/>
          <p14:tracePt t="58493" x="4205288" y="3671888"/>
          <p14:tracePt t="58500" x="4002088" y="3671888"/>
          <p14:tracePt t="58510" x="3797300" y="3671888"/>
          <p14:tracePt t="58515" x="3619500" y="3671888"/>
          <p14:tracePt t="58526" x="3492500" y="3671888"/>
          <p14:tracePt t="58531" x="3441700" y="3671888"/>
          <p14:tracePt t="58543" x="3406775" y="3671888"/>
          <p14:tracePt t="58547" x="3389313" y="3671888"/>
          <p14:tracePt t="58556" x="3373438" y="3662363"/>
          <p14:tracePt t="58564" x="3355975" y="3654425"/>
          <p14:tracePt t="58572" x="3322638" y="3646488"/>
          <p14:tracePt t="58580" x="3297238" y="3646488"/>
          <p14:tracePt t="58590" x="3254375" y="3646488"/>
          <p14:tracePt t="58596" x="3203575" y="3646488"/>
          <p14:tracePt t="58605" x="3127375" y="3646488"/>
          <p14:tracePt t="58611" x="3033713" y="3646488"/>
          <p14:tracePt t="58620" x="2914650" y="3646488"/>
          <p14:tracePt t="58627" x="2786063" y="3646488"/>
          <p14:tracePt t="58636" x="2676525" y="3636963"/>
          <p14:tracePt t="58643" x="2549525" y="3611563"/>
          <p14:tracePt t="58651" x="2471738" y="3594100"/>
          <p14:tracePt t="58660" x="2413000" y="3594100"/>
          <p14:tracePt t="58667" x="2405063" y="3586163"/>
          <p14:tracePt t="58677" x="2387600" y="3578225"/>
          <p14:tracePt t="58715" x="2379663" y="3578225"/>
          <p14:tracePt t="58731" x="2362200" y="3578225"/>
          <p14:tracePt t="58742" x="2344738" y="3578225"/>
          <p14:tracePt t="58747" x="2336800" y="3578225"/>
          <p14:tracePt t="58758" x="2327275" y="3578225"/>
          <p14:tracePt t="58837" x="2319338" y="3578225"/>
          <p14:tracePt t="58845" x="2319338" y="3568700"/>
          <p14:tracePt t="58884" x="2311400" y="3560763"/>
          <p14:tracePt t="58917" x="2311400" y="3552825"/>
          <p14:tracePt t="58948" x="2327275" y="3552825"/>
          <p14:tracePt t="58957" x="2336800" y="3552825"/>
          <p14:tracePt t="58964" x="2362200" y="3552825"/>
          <p14:tracePt t="58971" x="2413000" y="3603625"/>
          <p14:tracePt t="58979" x="2455863" y="3662363"/>
          <p14:tracePt t="58990" x="2489200" y="3713163"/>
          <p14:tracePt t="58995" x="2524125" y="3763963"/>
          <p14:tracePt t="59003" x="2549525" y="3806825"/>
          <p14:tracePt t="59011" x="2557463" y="3816350"/>
          <p14:tracePt t="59019" x="2557463" y="3824288"/>
          <p14:tracePt t="59142" x="2565400" y="3832225"/>
          <p14:tracePt t="59151" x="2574925" y="3832225"/>
          <p14:tracePt t="59160" x="2590800" y="3832225"/>
          <p14:tracePt t="59165" x="2608263" y="3832225"/>
          <p14:tracePt t="59174" x="2625725" y="3832225"/>
          <p14:tracePt t="59180" x="2668588" y="3832225"/>
          <p14:tracePt t="59192" x="2709863" y="3832225"/>
          <p14:tracePt t="59196" x="2795588" y="3832225"/>
          <p14:tracePt t="59205" x="2914650" y="3832225"/>
          <p14:tracePt t="59211" x="3049588" y="3832225"/>
          <p14:tracePt t="59220" x="3244850" y="3832225"/>
          <p14:tracePt t="59227" x="3594100" y="3832225"/>
          <p14:tracePt t="59236" x="3976688" y="3781425"/>
          <p14:tracePt t="59243" x="4443413" y="3781425"/>
          <p14:tracePt t="59251" x="4962525" y="3781425"/>
          <p14:tracePt t="59260" x="5421313" y="3781425"/>
          <p14:tracePt t="59267" x="5768975" y="3781425"/>
          <p14:tracePt t="59276" x="5997575" y="3781425"/>
          <p14:tracePt t="59283" x="6126163" y="3790950"/>
          <p14:tracePt t="59293" x="6253163" y="3798888"/>
          <p14:tracePt t="59300" x="6372225" y="3824288"/>
          <p14:tracePt t="59310" x="6508750" y="3857625"/>
          <p14:tracePt t="59315" x="6669088" y="3867150"/>
          <p14:tracePt t="59327" x="6805613" y="3883025"/>
          <p14:tracePt t="59331" x="7008813" y="3917950"/>
          <p14:tracePt t="59343" x="7246938" y="3917950"/>
          <p14:tracePt t="59347" x="7561263" y="3917950"/>
          <p14:tracePt t="59360" x="7994650" y="3917950"/>
          <p14:tracePt t="59363" x="8428038" y="3917950"/>
          <p14:tracePt t="59372" x="8828088" y="3917950"/>
          <p14:tracePt t="59379" x="9175750" y="3917950"/>
          <p14:tracePt t="59389" x="9380538" y="3917950"/>
          <p14:tracePt t="59395" x="9583738" y="3917950"/>
          <p14:tracePt t="59406" x="9710738" y="3917950"/>
          <p14:tracePt t="59412" x="9796463" y="3917950"/>
          <p14:tracePt t="59420" x="9855200" y="3917950"/>
          <p14:tracePt t="59428" x="9915525" y="3917950"/>
          <p14:tracePt t="59435" x="9940925" y="3917950"/>
          <p14:tracePt t="59443" x="9983788" y="3917950"/>
          <p14:tracePt t="59451" x="10085388" y="3917950"/>
          <p14:tracePt t="59460" x="10212388" y="3917950"/>
          <p14:tracePt t="59467" x="10382250" y="3917950"/>
          <p14:tracePt t="59476" x="10612438" y="3917950"/>
          <p14:tracePt t="59483" x="10790238" y="3917950"/>
          <p14:tracePt t="59493" x="10993438" y="3917950"/>
          <p14:tracePt t="59499" x="11137900" y="3917950"/>
          <p14:tracePt t="59510" x="11223625" y="3935413"/>
          <p14:tracePt t="59516" x="11231563" y="3943350"/>
          <p14:tracePt t="59526" x="11241088" y="3943350"/>
          <p14:tracePt t="59531" x="11266488" y="3943350"/>
          <p14:tracePt t="59558" x="11274425" y="3943350"/>
          <p14:tracePt t="59678" x="11282363" y="3943350"/>
          <p14:tracePt t="59686" x="11266488" y="3917950"/>
          <p14:tracePt t="59694" x="11206163" y="3900488"/>
          <p14:tracePt t="59703" x="11147425" y="3867150"/>
          <p14:tracePt t="59714" x="11028363" y="3798888"/>
          <p14:tracePt t="59718" x="10960100" y="3738563"/>
          <p14:tracePt t="59725" x="10909300" y="3713163"/>
          <p14:tracePt t="59732" x="10883900" y="3687763"/>
          <p14:tracePt t="59743" x="10866438" y="3662363"/>
          <p14:tracePt t="59747" x="10858500" y="3636963"/>
          <p14:tracePt t="59757" x="10858500" y="3629025"/>
          <p14:tracePt t="59764" x="10858500" y="3594100"/>
          <p14:tracePt t="59774" x="10841038" y="3543300"/>
          <p14:tracePt t="59780" x="10833100" y="3484563"/>
          <p14:tracePt t="59790" x="10823575" y="3424238"/>
          <p14:tracePt t="59796" x="10782300" y="3373438"/>
          <p14:tracePt t="59805" x="10772775" y="3348038"/>
          <p14:tracePt t="59812" x="10772775" y="3340100"/>
          <p14:tracePt t="59827" x="10764838" y="3330575"/>
          <p14:tracePt t="59926" x="10756900" y="3348038"/>
          <p14:tracePt t="59934" x="10756900" y="3355975"/>
          <p14:tracePt t="59942" x="10739438" y="3408363"/>
          <p14:tracePt t="59963" x="10663238" y="3484563"/>
          <p14:tracePt t="59971" x="10637838" y="3492500"/>
          <p14:tracePt t="59975" x="10612438" y="3502025"/>
          <p14:tracePt t="59981" x="10569575" y="3509963"/>
          <p14:tracePt t="59988" x="10501313" y="3509963"/>
          <p14:tracePt t="59996" x="10442575" y="3509963"/>
          <p14:tracePt t="60005" x="10382250" y="3509963"/>
          <p14:tracePt t="60011" x="10331450" y="3509963"/>
          <p14:tracePt t="60020" x="10229850" y="3509963"/>
          <p14:tracePt t="60027" x="10118725" y="3517900"/>
          <p14:tracePt t="60035" x="10025063" y="3543300"/>
          <p14:tracePt t="60043" x="9956800" y="3552825"/>
          <p14:tracePt t="60051" x="9923463" y="3552825"/>
          <p14:tracePt t="60059" x="9890125" y="3560763"/>
          <p14:tracePt t="60067" x="9864725" y="3568700"/>
          <p14:tracePt t="60076" x="9855200" y="3578225"/>
          <p14:tracePt t="60093" x="9847263" y="3578225"/>
          <p14:tracePt t="60147" x="9839325" y="3578225"/>
          <p14:tracePt t="60158" x="9829800" y="3578225"/>
          <p14:tracePt t="60163" x="9812338" y="3578225"/>
          <p14:tracePt t="60172" x="9786938" y="3578225"/>
          <p14:tracePt t="60179" x="9771063" y="3578225"/>
          <p14:tracePt t="60188" x="9761538" y="3586163"/>
          <p14:tracePt t="60195" x="9736138" y="3594100"/>
          <p14:tracePt t="60205" x="9702800" y="3611563"/>
          <p14:tracePt t="60211" x="9685338" y="3619500"/>
          <p14:tracePt t="60219" x="9634538" y="3636963"/>
          <p14:tracePt t="60227" x="9566275" y="3671888"/>
          <p14:tracePt t="60235" x="9540875" y="3687763"/>
          <p14:tracePt t="60243" x="9515475" y="3697288"/>
          <p14:tracePt t="60251" x="9498013" y="3713163"/>
          <p14:tracePt t="60267" x="9498013" y="3730625"/>
          <p14:tracePt t="60276" x="9498013" y="3738563"/>
          <p14:tracePt t="60299" x="9498013" y="3748088"/>
          <p14:tracePt t="60380" x="9498013" y="3756025"/>
          <p14:tracePt t="60388" x="9507538" y="3756025"/>
          <p14:tracePt t="60396" x="9532938" y="3756025"/>
          <p14:tracePt t="60412" x="9540875" y="3756025"/>
          <p14:tracePt t="60428" x="9550400" y="3756025"/>
          <p14:tracePt t="60461" x="9558338" y="3756025"/>
          <p14:tracePt t="60468" x="9558338" y="3748088"/>
          <p14:tracePt t="60477" x="9558338" y="3738563"/>
          <p14:tracePt t="60485" x="9558338" y="3730625"/>
          <p14:tracePt t="60494" x="9558338" y="3713163"/>
          <p14:tracePt t="60500" x="9540875" y="3697288"/>
          <p14:tracePt t="60511" x="9515475" y="3671888"/>
          <p14:tracePt t="60516" x="9507538" y="3654425"/>
          <p14:tracePt t="60528" x="9498013" y="3646488"/>
          <p14:tracePt t="60532" x="9490075" y="3636963"/>
          <p14:tracePt t="60540" x="9482138" y="3629025"/>
          <p14:tracePt t="60548" x="9464675" y="3619500"/>
          <p14:tracePt t="60558" x="9456738" y="3619500"/>
          <p14:tracePt t="60563" x="9447213" y="3611563"/>
          <p14:tracePt t="60572" x="9439275" y="3611563"/>
          <p14:tracePt t="60579" x="9421813" y="3603625"/>
          <p14:tracePt t="60588" x="9413875" y="3603625"/>
          <p14:tracePt t="60595" x="9396413" y="3603625"/>
          <p14:tracePt t="60605" x="9371013" y="3594100"/>
          <p14:tracePt t="60611" x="9363075" y="3586163"/>
          <p14:tracePt t="60619" x="9328150" y="3578225"/>
          <p14:tracePt t="60627" x="9320213" y="3578225"/>
          <p14:tracePt t="60635" x="9286875" y="3552825"/>
          <p14:tracePt t="60651" x="9269413" y="3543300"/>
          <p14:tracePt t="60667" x="9251950" y="3543300"/>
          <p14:tracePt t="60709" x="9244013" y="3543300"/>
          <p14:tracePt t="60715" x="9236075" y="3543300"/>
          <p14:tracePt t="60726" x="9218613" y="3543300"/>
          <p14:tracePt t="60731" x="9183688" y="3543300"/>
          <p14:tracePt t="60742" x="9150350" y="3543300"/>
          <p14:tracePt t="60747" x="9124950" y="3543300"/>
          <p14:tracePt t="60758" x="9082088" y="3543300"/>
          <p14:tracePt t="60763" x="9039225" y="3560763"/>
          <p14:tracePt t="60774" x="8988425" y="3568700"/>
          <p14:tracePt t="60779" x="8963025" y="3568700"/>
          <p14:tracePt t="60790" x="8912225" y="3586163"/>
          <p14:tracePt t="60795" x="8894763" y="3603625"/>
          <p14:tracePt t="60812" x="8886825" y="3603625"/>
          <p14:tracePt t="60823" x="8878888" y="3611563"/>
          <p14:tracePt t="60838" x="8878888" y="3636963"/>
          <p14:tracePt t="60847" x="8886825" y="3646488"/>
          <p14:tracePt t="60852" x="8894763" y="3671888"/>
          <p14:tracePt t="60862" x="8904288" y="3687763"/>
          <p14:tracePt t="60868" x="8912225" y="3713163"/>
          <p14:tracePt t="60877" x="8921750" y="3722688"/>
          <p14:tracePt t="60883" x="8929688" y="3730625"/>
          <p14:tracePt t="60893" x="8937625" y="3748088"/>
          <p14:tracePt t="60910" x="8955088" y="3773488"/>
          <p14:tracePt t="60916" x="8997950" y="3798888"/>
          <p14:tracePt t="60927" x="9013825" y="3816350"/>
          <p14:tracePt t="60932" x="9048750" y="3841750"/>
          <p14:tracePt t="60944" x="9064625" y="3849688"/>
          <p14:tracePt t="60948" x="9091613" y="3875088"/>
          <p14:tracePt t="60961" x="9124950" y="3883025"/>
          <p14:tracePt t="60964" x="9150350" y="3892550"/>
          <p14:tracePt t="60974" x="9175750" y="3908425"/>
          <p14:tracePt t="60980" x="9193213" y="3908425"/>
          <p14:tracePt t="60990" x="9201150" y="3908425"/>
          <p14:tracePt t="60995" x="9218613" y="3908425"/>
          <p14:tracePt t="61006" x="9236075" y="3908425"/>
          <p14:tracePt t="61012" x="9261475" y="3908425"/>
          <p14:tracePt t="61020" x="9277350" y="3908425"/>
          <p14:tracePt t="61027" x="9302750" y="3908425"/>
          <p14:tracePt t="61036" x="9337675" y="3908425"/>
          <p14:tracePt t="61043" x="9345613" y="3908425"/>
          <p14:tracePt t="61054" x="9371013" y="3908425"/>
          <p14:tracePt t="61065" x="9380538" y="3908425"/>
          <p14:tracePt t="61069" x="9388475" y="3908425"/>
          <p14:tracePt t="61100" x="9405938" y="3908425"/>
          <p14:tracePt t="61111" x="9413875" y="3900488"/>
          <p14:tracePt t="61127" x="9413875" y="3892550"/>
          <p14:tracePt t="61132" x="9421813" y="3892550"/>
          <p14:tracePt t="61142" x="9421813" y="3883025"/>
          <p14:tracePt t="61148" x="9431338" y="3875088"/>
          <p14:tracePt t="61158" x="9439275" y="3867150"/>
          <p14:tracePt t="61164" x="9447213" y="3867150"/>
          <p14:tracePt t="61175" x="9456738" y="3857625"/>
          <p14:tracePt t="61180" x="9456738" y="3841750"/>
          <p14:tracePt t="61192" x="9464675" y="3832225"/>
          <p14:tracePt t="61196" x="9472613" y="3816350"/>
          <p14:tracePt t="61209" x="9482138" y="3781425"/>
          <p14:tracePt t="61213" x="9482138" y="3773488"/>
          <p14:tracePt t="61221" x="9482138" y="3763963"/>
          <p14:tracePt t="61229" x="9498013" y="3738563"/>
          <p14:tracePt t="61245" x="9523413" y="3713163"/>
          <p14:tracePt t="61252" x="9532938" y="3697288"/>
          <p14:tracePt t="61268" x="9532938" y="3687763"/>
          <p14:tracePt t="61278" x="9532938" y="3671888"/>
          <p14:tracePt t="61300" x="9532938" y="3662363"/>
          <p14:tracePt t="61309" x="9532938" y="3654425"/>
          <p14:tracePt t="61316" x="9532938" y="3646488"/>
          <p14:tracePt t="61325" x="9532938" y="3629025"/>
          <p14:tracePt t="61332" x="9515475" y="3619500"/>
          <p14:tracePt t="61343" x="9507538" y="3611563"/>
          <p14:tracePt t="61348" x="9498013" y="3603625"/>
          <p14:tracePt t="61359" x="9472613" y="3594100"/>
          <p14:tracePt t="61375" x="9447213" y="3586163"/>
          <p14:tracePt t="61380" x="9447213" y="3578225"/>
          <p14:tracePt t="61393" x="9439275" y="3578225"/>
          <p14:tracePt t="61397" x="9421813" y="3578225"/>
          <p14:tracePt t="61412" x="9405938" y="3578225"/>
          <p14:tracePt t="61422" x="9388475" y="3578225"/>
          <p14:tracePt t="61429" x="9353550" y="3578225"/>
          <p14:tracePt t="61437" x="9337675" y="3578225"/>
          <p14:tracePt t="61446" x="9328150" y="3578225"/>
          <p14:tracePt t="61452" x="9320213" y="3578225"/>
          <p14:tracePt t="61470" x="9312275" y="3578225"/>
          <p14:tracePt t="61486" x="9302750" y="3578225"/>
          <p14:tracePt t="61495" x="9302750" y="3586163"/>
          <p14:tracePt t="61511" x="9302750" y="3603625"/>
          <p14:tracePt t="61516" x="9302750" y="3629025"/>
          <p14:tracePt t="61528" x="9302750" y="3636963"/>
          <p14:tracePt t="61533" x="9302750" y="3662363"/>
          <p14:tracePt t="61545" x="9302750" y="3679825"/>
          <p14:tracePt t="61549" x="9312275" y="3687763"/>
          <p14:tracePt t="61557" x="9328150" y="3705225"/>
          <p14:tracePt t="61563" x="9345613" y="3713163"/>
          <p14:tracePt t="61578" x="9371013" y="3730625"/>
          <p14:tracePt t="61583" x="9396413" y="3748088"/>
          <p14:tracePt t="61595" x="9413875" y="3756025"/>
          <p14:tracePt t="61598" x="9447213" y="3773488"/>
          <p14:tracePt t="61608" x="9482138" y="3790950"/>
          <p14:tracePt t="61612" x="9507538" y="3798888"/>
          <p14:tracePt t="61620" x="9515475" y="3798888"/>
          <p14:tracePt t="61644" x="9532938" y="3798888"/>
          <p14:tracePt t="61651" x="9540875" y="3798888"/>
          <p14:tracePt t="61670" x="9550400" y="3798888"/>
          <p14:tracePt t="61685" x="9575800" y="3798888"/>
          <p14:tracePt t="61693" x="9583738" y="3798888"/>
          <p14:tracePt t="61702" x="9601200" y="3798888"/>
          <p14:tracePt t="61711" x="9609138" y="3798888"/>
          <p14:tracePt t="61726" x="9617075" y="3798888"/>
          <p14:tracePt t="61732" x="9634538" y="3798888"/>
          <p14:tracePt t="61870" x="9642475" y="3798888"/>
          <p14:tracePt t="61877" x="9677400" y="3798888"/>
          <p14:tracePt t="61884" x="9710738" y="3798888"/>
          <p14:tracePt t="61893" x="9736138" y="3798888"/>
          <p14:tracePt t="61900" x="9771063" y="3798888"/>
          <p14:tracePt t="61910" x="9796463" y="3798888"/>
          <p14:tracePt t="61916" x="9804400" y="3798888"/>
          <p14:tracePt t="62004" x="9829800" y="3798888"/>
          <p14:tracePt t="62020" x="9855200" y="3798888"/>
          <p14:tracePt t="62028" x="9898063" y="3763963"/>
          <p14:tracePt t="62036" x="9923463" y="3738563"/>
          <p14:tracePt t="62044" x="9931400" y="3722688"/>
          <p14:tracePt t="62052" x="9948863" y="3687763"/>
          <p14:tracePt t="62068" x="9948863" y="3662363"/>
          <p14:tracePt t="62077" x="9948863" y="3654425"/>
          <p14:tracePt t="62084" x="9948863" y="3636963"/>
          <p14:tracePt t="62093" x="9948863" y="3629025"/>
          <p14:tracePt t="62100" x="9948863" y="3619500"/>
          <p14:tracePt t="62126" x="9948863" y="3611563"/>
          <p14:tracePt t="62241" x="9923463" y="3603625"/>
          <p14:tracePt t="62249" x="9915525" y="3603625"/>
          <p14:tracePt t="62264" x="9915525" y="3594100"/>
          <p14:tracePt t="62279" x="9915525" y="3586163"/>
          <p14:tracePt t="62285" x="9915525" y="3578225"/>
          <p14:tracePt t="62295" x="9906000" y="3568700"/>
          <p14:tracePt t="62300" x="9906000" y="3560763"/>
          <p14:tracePt t="62309" x="9898063" y="3552825"/>
          <p14:tracePt t="62316" x="9880600" y="3535363"/>
          <p14:tracePt t="62342" x="9880600" y="3527425"/>
          <p14:tracePt t="62359" x="9872663" y="3527425"/>
          <p14:tracePt t="62363" x="9864725" y="3527425"/>
          <p14:tracePt t="62371" x="9855200" y="3517900"/>
          <p14:tracePt t="62390" x="9847263" y="3509963"/>
          <p14:tracePt t="62395" x="9839325" y="3502025"/>
          <p14:tracePt t="62511" x="9847263" y="3502025"/>
          <p14:tracePt t="62518" x="9872663" y="3552825"/>
          <p14:tracePt t="62528" x="9890125" y="3552825"/>
          <p14:tracePt t="62534" x="9906000" y="3560763"/>
          <p14:tracePt t="62547" x="9906000" y="3578225"/>
          <p14:tracePt t="62553" x="9915525" y="3594100"/>
          <p14:tracePt t="62564" x="9915525" y="3619500"/>
          <p14:tracePt t="62574" x="9931400" y="3636963"/>
          <p14:tracePt t="62580" x="9940925" y="3646488"/>
          <p14:tracePt t="62591" x="9948863" y="3654425"/>
          <p14:tracePt t="62596" x="9948863" y="3662363"/>
          <p14:tracePt t="62620" x="9956800" y="3662363"/>
          <p14:tracePt t="62628" x="9966325" y="3671888"/>
          <p14:tracePt t="62636" x="9974263" y="3671888"/>
          <p14:tracePt t="62644" x="9991725" y="3687763"/>
          <p14:tracePt t="62652" x="9999663" y="3697288"/>
          <p14:tracePt t="62668" x="10009188" y="3705225"/>
          <p14:tracePt t="64964" x="10034588" y="3705225"/>
          <p14:tracePt t="64972" x="10085388" y="3705225"/>
          <p14:tracePt t="64980" x="10110788" y="3705225"/>
          <p14:tracePt t="64987" x="10118725" y="3697288"/>
          <p14:tracePt t="64995" x="10136188" y="3662363"/>
          <p14:tracePt t="65004" x="10179050" y="3594100"/>
          <p14:tracePt t="65011" x="10237788" y="3492500"/>
          <p14:tracePt t="65019" x="10356850" y="3254375"/>
          <p14:tracePt t="65027" x="10475913" y="2871788"/>
          <p14:tracePt t="65035" x="10509250" y="2430463"/>
          <p14:tracePt t="65043" x="10569575" y="1878013"/>
          <p14:tracePt t="65051" x="10569575" y="1385888"/>
          <p14:tracePt t="65059" x="10569575" y="900113"/>
          <p14:tracePt t="65067" x="10569575" y="519113"/>
          <p14:tracePt t="65075" x="10552113" y="306388"/>
          <p14:tracePt t="65083" x="10552113" y="152400"/>
          <p14:tracePt t="65092" x="10552113" y="76200"/>
          <p14:tracePt t="65099" x="10552113" y="7938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80FA34-5F3E-4982-9470-522A7D0F308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Part 2: Writing to a text file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334AD86-E6A1-4533-BE34-97BF04024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Procedure (</a:t>
            </a:r>
            <a:r>
              <a:rPr lang="nl-BE" dirty="0" err="1"/>
              <a:t>same</a:t>
            </a:r>
            <a:r>
              <a:rPr lang="nl-BE" dirty="0"/>
              <a:t> as reading):</a:t>
            </a:r>
          </a:p>
          <a:p>
            <a:pPr lvl="1"/>
            <a:r>
              <a:rPr lang="nl-BE" sz="2800" dirty="0"/>
              <a:t>You open the file</a:t>
            </a:r>
          </a:p>
          <a:p>
            <a:pPr lvl="1"/>
            <a:r>
              <a:rPr lang="nl-BE" sz="2800" dirty="0"/>
              <a:t>You write data to the file</a:t>
            </a:r>
          </a:p>
          <a:p>
            <a:pPr lvl="1"/>
            <a:r>
              <a:rPr lang="nl-BE" sz="2800" dirty="0"/>
              <a:t>You close the file</a:t>
            </a:r>
          </a:p>
          <a:p>
            <a:pPr lvl="1"/>
            <a:endParaRPr lang="nl-BE" sz="2800" dirty="0"/>
          </a:p>
          <a:p>
            <a:r>
              <a:rPr lang="nl-BE" dirty="0"/>
              <a:t>Attention! </a:t>
            </a:r>
          </a:p>
          <a:p>
            <a:r>
              <a:rPr lang="nl-BE" dirty="0"/>
              <a:t>When you open a file to </a:t>
            </a:r>
            <a:r>
              <a:rPr lang="nl-BE" dirty="0" err="1"/>
              <a:t>write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, then</a:t>
            </a:r>
          </a:p>
          <a:p>
            <a:pPr lvl="1"/>
            <a:r>
              <a:rPr lang="nl-BE" sz="2800" dirty="0"/>
              <a:t>the file is </a:t>
            </a:r>
            <a:r>
              <a:rPr lang="nl-BE" sz="2800" b="1" dirty="0"/>
              <a:t>created</a:t>
            </a:r>
            <a:r>
              <a:rPr lang="nl-BE" sz="2800" dirty="0"/>
              <a:t> if it does </a:t>
            </a:r>
            <a:r>
              <a:rPr lang="nl-BE" sz="2800" dirty="0" err="1"/>
              <a:t>not</a:t>
            </a:r>
            <a:r>
              <a:rPr lang="nl-BE" sz="2800" dirty="0"/>
              <a:t> </a:t>
            </a:r>
            <a:r>
              <a:rPr lang="nl-BE" sz="2800" dirty="0" err="1"/>
              <a:t>exist</a:t>
            </a:r>
            <a:endParaRPr lang="nl-BE" sz="2800" dirty="0"/>
          </a:p>
          <a:p>
            <a:pPr lvl="1"/>
            <a:r>
              <a:rPr lang="nl-BE" sz="2800" b="1" dirty="0"/>
              <a:t>empties</a:t>
            </a:r>
            <a:r>
              <a:rPr lang="nl-BE" sz="2800" dirty="0"/>
              <a:t> the file if it already exists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049E24E-AA29-4C7F-8855-955E8DA3F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19</a:t>
            </a:fld>
            <a:endParaRPr lang="nl-BE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EEC1240-AF1F-489A-BDCC-DEA4CA368F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107"/>
    </mc:Choice>
    <mc:Fallback xmlns="">
      <p:transition spd="slow" advTm="541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9678" y="1607338"/>
            <a:ext cx="11291048" cy="4626069"/>
          </a:xfrm>
        </p:spPr>
        <p:txBody>
          <a:bodyPr>
            <a:normAutofit/>
          </a:bodyPr>
          <a:lstStyle/>
          <a:p>
            <a:r>
              <a:rPr lang="en-GB" dirty="0"/>
              <a:t>Processing data in text files</a:t>
            </a:r>
          </a:p>
          <a:p>
            <a:r>
              <a:rPr lang="en-GB" dirty="0"/>
              <a:t>Definitions: file, record, fields</a:t>
            </a:r>
          </a:p>
          <a:p>
            <a:r>
              <a:rPr lang="en-GB" dirty="0"/>
              <a:t>Part 1: reading a text file</a:t>
            </a:r>
          </a:p>
          <a:p>
            <a:pPr lvl="1"/>
            <a:r>
              <a:rPr lang="en-GB" dirty="0"/>
              <a:t>Methods read(), </a:t>
            </a:r>
            <a:r>
              <a:rPr lang="en-GB" dirty="0" err="1"/>
              <a:t>readline</a:t>
            </a:r>
            <a:r>
              <a:rPr lang="en-GB" dirty="0"/>
              <a:t>() and </a:t>
            </a:r>
            <a:r>
              <a:rPr lang="en-GB" dirty="0" err="1"/>
              <a:t>readlines</a:t>
            </a:r>
            <a:r>
              <a:rPr lang="en-GB" dirty="0"/>
              <a:t>()</a:t>
            </a:r>
          </a:p>
          <a:p>
            <a:r>
              <a:rPr lang="en-GB" dirty="0"/>
              <a:t>Part 2: writing to a text file</a:t>
            </a:r>
          </a:p>
          <a:p>
            <a:pPr lvl="1"/>
            <a:r>
              <a:rPr lang="en-GB" dirty="0"/>
              <a:t>Methods write() and </a:t>
            </a:r>
            <a:r>
              <a:rPr lang="en-GB" dirty="0" err="1"/>
              <a:t>writelines</a:t>
            </a:r>
            <a:r>
              <a:rPr lang="en-GB" dirty="0"/>
              <a:t>()</a:t>
            </a:r>
          </a:p>
          <a:p>
            <a:pPr lvl="1"/>
            <a:r>
              <a:rPr lang="en-GB" dirty="0"/>
              <a:t>Add to a file</a:t>
            </a:r>
          </a:p>
          <a:p>
            <a:pPr lvl="1"/>
            <a:r>
              <a:rPr lang="en-GB" dirty="0"/>
              <a:t>Function exists()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</a:t>
            </a:fld>
            <a:endParaRPr lang="nl-BE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99762C5-9DD7-42D3-B2E2-2EE5836C70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41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20"/>
    </mc:Choice>
    <mc:Fallback xmlns="">
      <p:transition spd="slow" advTm="358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F498BC-F766-4673-9CC1-4F438C2DC62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Writing with the </a:t>
            </a:r>
            <a:r>
              <a:rPr lang="nl-BE" dirty="0" err="1"/>
              <a:t>write</a:t>
            </a:r>
            <a:r>
              <a:rPr lang="nl-BE" dirty="0"/>
              <a:t>() method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0314B5B-8B88-4795-A945-7D3D815BC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20</a:t>
            </a:fld>
            <a:endParaRPr lang="nl-BE" dirty="0"/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8E539330-C71C-4116-8991-347BD28F9011}"/>
              </a:ext>
            </a:extLst>
          </p:cNvPr>
          <p:cNvSpPr/>
          <p:nvPr/>
        </p:nvSpPr>
        <p:spPr>
          <a:xfrm>
            <a:off x="458867" y="4580792"/>
            <a:ext cx="11600163" cy="179844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nl-B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open a file for writing, the 2nd argument of the open() function gets the value </a:t>
            </a:r>
            <a:r>
              <a:rPr lang="nl-BE" altLang="nl-BE" sz="20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'w'.</a:t>
            </a:r>
            <a:endParaRPr lang="nl-BE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nl-BE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nl-B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 ‘agenda.txt' does not yet exist and is </a:t>
            </a:r>
            <a:r>
              <a:rPr lang="nl-B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created</a:t>
            </a:r>
            <a:r>
              <a:rPr lang="nl-B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br>
              <a:rPr lang="nl-B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nl-B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you do not specify a path, the file will appear in the project folder.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D7AE89B1-03DE-4C67-9369-1D57C1B479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570" y="1550594"/>
            <a:ext cx="5827236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#1 Open file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'agenda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.txt'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'w'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#2 Write data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file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file.write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'25/11;Bob Potters; 08:30'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file.write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'30/11;René François; 12:30'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file.write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'02/12;Chris Benz; 10:15'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#3 Close file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file.close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F7F756E9-C44A-4559-B829-274F1FCCC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653" y="5377771"/>
            <a:ext cx="2680819" cy="49383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47C1EFB-5A5A-4EE5-8DA7-05CBECFA2D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7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670"/>
    </mc:Choice>
    <mc:Fallback xmlns="">
      <p:transition spd="slow" advTm="576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CF3F44-742C-460C-8B34-F1BE6EF8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Writing with the </a:t>
            </a:r>
            <a:r>
              <a:rPr lang="nl-BE" dirty="0" err="1"/>
              <a:t>write</a:t>
            </a:r>
            <a:r>
              <a:rPr lang="nl-BE" dirty="0"/>
              <a:t>() method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7DFCDD2-0485-4356-93BE-2C51AE21B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nl-BE" dirty="0"/>
              <a:t>Writing is done via the </a:t>
            </a:r>
            <a:r>
              <a:rPr lang="nl-BE" dirty="0" err="1"/>
              <a:t>write</a:t>
            </a:r>
            <a:r>
              <a:rPr lang="nl-BE" dirty="0"/>
              <a:t>() method of the handle. As an argument you give the string you want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write</a:t>
            </a:r>
            <a:r>
              <a:rPr lang="nl-BE" dirty="0"/>
              <a:t>.</a:t>
            </a:r>
          </a:p>
          <a:p>
            <a:endParaRPr lang="nl-BE" dirty="0"/>
          </a:p>
          <a:p>
            <a:pPr marL="0" indent="0">
              <a:buNone/>
            </a:pPr>
            <a:br>
              <a:rPr lang="nl-BE" dirty="0"/>
            </a:br>
            <a:endParaRPr lang="nl-BE" dirty="0"/>
          </a:p>
          <a:p>
            <a:r>
              <a:rPr lang="nl-BE" dirty="0"/>
              <a:t>Result of the above code is a file with 1 very long string.</a:t>
            </a:r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  <a:p>
            <a:r>
              <a:rPr lang="nl-BE" dirty="0"/>
              <a:t>So it is important to write down the </a:t>
            </a:r>
            <a:r>
              <a:rPr lang="nl-BE" dirty="0" err="1"/>
              <a:t>newline</a:t>
            </a:r>
            <a:r>
              <a:rPr lang="nl-BE" dirty="0"/>
              <a:t> character.</a:t>
            </a:r>
          </a:p>
          <a:p>
            <a:endParaRPr lang="nl-BE" dirty="0"/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89043E8-0B78-4F1E-A047-0CAE26E85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21</a:t>
            </a:fld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0DF2D4B-F716-4683-A9A5-52921FDC4BC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1360" y="4550732"/>
            <a:ext cx="7713785" cy="75637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01B122EF-D2A3-4908-B161-E6AE39F9A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8269" y="2389094"/>
            <a:ext cx="5827236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#2 Write data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file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file.write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'25/11;Bob Potters; 08:30'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file.write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'30/11;René François; 12:30'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file.write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'02/12;Chris Benz; 10:15'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49E2F49-1623-4122-B62C-7C19AC9D6F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3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716"/>
    </mc:Choice>
    <mc:Fallback xmlns="">
      <p:transition spd="slow" advTm="437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8D820D32-5580-4271-822E-10EB89DA197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7400" y="3710354"/>
            <a:ext cx="3438525" cy="10211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18A060C-12DA-46CA-80C4-B16A33F18D1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Writing with method </a:t>
            </a:r>
            <a:r>
              <a:rPr lang="nl-BE" dirty="0" err="1"/>
              <a:t>write</a:t>
            </a:r>
            <a:r>
              <a:rPr lang="nl-BE" dirty="0"/>
              <a:t>()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D59C939-A516-4BB8-8AB0-175C02D6D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At the end of a record, the </a:t>
            </a:r>
            <a:r>
              <a:rPr lang="nl-BE" dirty="0" err="1"/>
              <a:t>newline</a:t>
            </a:r>
            <a:r>
              <a:rPr lang="nl-BE" dirty="0"/>
              <a:t> character is written out.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 err="1"/>
              <a:t>Result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2C38F4B-8BC6-4A0D-8445-9DC7ACA6C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22</a:t>
            </a:fld>
            <a:endParaRPr lang="nl-BE" dirty="0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F5F91061-3730-42D7-BE7E-1B04E9F4FFDD}"/>
              </a:ext>
            </a:extLst>
          </p:cNvPr>
          <p:cNvSpPr/>
          <p:nvPr/>
        </p:nvSpPr>
        <p:spPr>
          <a:xfrm>
            <a:off x="3009017" y="4179078"/>
            <a:ext cx="1535289" cy="395112"/>
          </a:xfrm>
          <a:prstGeom prst="ellipse">
            <a:avLst/>
          </a:prstGeom>
          <a:noFill/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: afgeronde hoeken 9">
            <a:extLst>
              <a:ext uri="{FF2B5EF4-FFF2-40B4-BE49-F238E27FC236}">
                <a16:creationId xmlns:a16="http://schemas.microsoft.com/office/drawing/2014/main" id="{496014A1-69FF-416A-8681-12A5348D8D27}"/>
              </a:ext>
            </a:extLst>
          </p:cNvPr>
          <p:cNvSpPr/>
          <p:nvPr/>
        </p:nvSpPr>
        <p:spPr>
          <a:xfrm>
            <a:off x="918156" y="5006219"/>
            <a:ext cx="10077222" cy="135013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altLang="nl-BE" sz="2000" dirty="0">
                <a:solidFill>
                  <a:schemeClr val="tx1"/>
                </a:solidFill>
                <a:cs typeface="Courier New" panose="02070309020205020404" pitchFamily="49" charset="0"/>
              </a:rPr>
              <a:t>The error message marked in red indicates the wrong display of het </a:t>
            </a:r>
            <a:r>
              <a:rPr lang="nl-BE" altLang="nl-BE" sz="2000" dirty="0" err="1">
                <a:solidFill>
                  <a:schemeClr val="tx1"/>
                </a:solidFill>
                <a:cs typeface="Courier New" panose="02070309020205020404" pitchFamily="49" charset="0"/>
              </a:rPr>
              <a:t>characters</a:t>
            </a:r>
            <a:r>
              <a:rPr lang="nl-BE" altLang="nl-BE" sz="2000" dirty="0">
                <a:solidFill>
                  <a:schemeClr val="tx1"/>
                </a:solidFill>
                <a:cs typeface="Courier New" panose="02070309020205020404" pitchFamily="49" charset="0"/>
              </a:rPr>
              <a:t> é and ç.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altLang="nl-BE" sz="2000" dirty="0">
                <a:solidFill>
                  <a:schemeClr val="tx1"/>
                </a:solidFill>
                <a:cs typeface="Courier New" panose="02070309020205020404" pitchFamily="49" charset="0"/>
              </a:rPr>
              <a:t>Solution is to switch to UTF-8 </a:t>
            </a:r>
            <a:r>
              <a:rPr lang="nl-BE" altLang="nl-BE" sz="2000" dirty="0" err="1">
                <a:solidFill>
                  <a:schemeClr val="tx1"/>
                </a:solidFill>
                <a:cs typeface="Courier New" panose="02070309020205020404" pitchFamily="49" charset="0"/>
              </a:rPr>
              <a:t>encoding</a:t>
            </a:r>
            <a:r>
              <a:rPr lang="nl-BE" altLang="nl-BE" sz="2000" dirty="0">
                <a:solidFill>
                  <a:schemeClr val="tx1"/>
                </a:solidFill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0FC48CE-94BA-415B-BD4F-6E2320CDA7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9377" y="2056625"/>
            <a:ext cx="6109365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#2 Write data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file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file.write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'25/11;Bob Potters; 08:30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file.write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'30/11;René François; 12:30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file.write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'02/12;Chris Benz; 10:15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hthoek: afgeronde hoeken 11">
            <a:extLst>
              <a:ext uri="{FF2B5EF4-FFF2-40B4-BE49-F238E27FC236}">
                <a16:creationId xmlns:a16="http://schemas.microsoft.com/office/drawing/2014/main" id="{7FD46D23-C663-40A1-93D4-6807B16A3FB2}"/>
              </a:ext>
            </a:extLst>
          </p:cNvPr>
          <p:cNvSpPr/>
          <p:nvPr/>
        </p:nvSpPr>
        <p:spPr>
          <a:xfrm>
            <a:off x="8560185" y="2420797"/>
            <a:ext cx="3444708" cy="95735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BE" altLang="nl-BE" sz="2000" dirty="0">
                <a:solidFill>
                  <a:schemeClr val="tx1"/>
                </a:solidFill>
                <a:cs typeface="Courier New" panose="02070309020205020404" pitchFamily="49" charset="0"/>
              </a:rPr>
              <a:t>Attention: ‘</a:t>
            </a:r>
            <a:r>
              <a:rPr lang="nl-BE" altLang="nl-BE" sz="2000" dirty="0" err="1">
                <a:solidFill>
                  <a:schemeClr val="tx1"/>
                </a:solidFill>
                <a:cs typeface="Courier New" panose="02070309020205020404" pitchFamily="49" charset="0"/>
              </a:rPr>
              <a:t>write</a:t>
            </a:r>
            <a:r>
              <a:rPr lang="nl-BE" altLang="nl-BE" sz="2000" dirty="0">
                <a:solidFill>
                  <a:schemeClr val="tx1"/>
                </a:solidFill>
                <a:cs typeface="Courier New" panose="02070309020205020404" pitchFamily="49" charset="0"/>
              </a:rPr>
              <a:t>’ </a:t>
            </a:r>
            <a:r>
              <a:rPr lang="nl-BE" altLang="nl-BE" sz="2000" dirty="0" err="1">
                <a:solidFill>
                  <a:schemeClr val="tx1"/>
                </a:solidFill>
                <a:cs typeface="Courier New" panose="02070309020205020404" pitchFamily="49" charset="0"/>
              </a:rPr>
              <a:t>expects</a:t>
            </a:r>
            <a:r>
              <a:rPr lang="nl-BE" altLang="nl-BE" sz="2000" dirty="0">
                <a:solidFill>
                  <a:schemeClr val="tx1"/>
                </a:solidFill>
                <a:cs typeface="Courier New" panose="02070309020205020404" pitchFamily="49" charset="0"/>
              </a:rPr>
              <a:t> </a:t>
            </a:r>
            <a:r>
              <a:rPr lang="nl-BE" altLang="nl-BE" sz="2000" dirty="0" err="1">
                <a:solidFill>
                  <a:schemeClr val="tx1"/>
                </a:solidFill>
                <a:cs typeface="Courier New" panose="02070309020205020404" pitchFamily="49" charset="0"/>
              </a:rPr>
              <a:t>only</a:t>
            </a:r>
            <a:r>
              <a:rPr lang="nl-BE" altLang="nl-BE" sz="2000" dirty="0">
                <a:solidFill>
                  <a:schemeClr val="tx1"/>
                </a:solidFill>
                <a:cs typeface="Courier New" panose="02070309020205020404" pitchFamily="49" charset="0"/>
              </a:rPr>
              <a:t> </a:t>
            </a:r>
            <a:r>
              <a:rPr lang="nl-BE" altLang="nl-BE" sz="2000" dirty="0">
                <a:solidFill>
                  <a:srgbClr val="FF0000"/>
                </a:solidFill>
                <a:cs typeface="Courier New" panose="02070309020205020404" pitchFamily="49" charset="0"/>
              </a:rPr>
              <a:t>1</a:t>
            </a:r>
            <a:r>
              <a:rPr lang="nl-BE" altLang="nl-BE" sz="2000" dirty="0">
                <a:solidFill>
                  <a:schemeClr val="tx1"/>
                </a:solidFill>
                <a:cs typeface="Courier New" panose="02070309020205020404" pitchFamily="49" charset="0"/>
              </a:rPr>
              <a:t> string parameter</a:t>
            </a:r>
            <a:endParaRPr lang="nl-BE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3EB2E8F6-1392-49D1-8169-AB7D2713A4F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5678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34"/>
    </mc:Choice>
    <mc:Fallback xmlns="">
      <p:transition spd="slow" advTm="749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9" grpId="0" animBg="1"/>
      <p:bldP spid="10" grpId="0" animBg="1"/>
    </p:bldLst>
  </p:timing>
  <p:extLst>
    <p:ext uri="{3A86A75C-4F4B-4683-9AE1-C65F6400EC91}">
      <p14:laserTraceLst xmlns:p14="http://schemas.microsoft.com/office/powerpoint/2010/main">
        <p14:tracePtLst>
          <p14:tracePt t="4966" x="152400" y="93663"/>
          <p14:tracePt t="4974" x="169863" y="195263"/>
          <p14:tracePt t="4982" x="203200" y="288925"/>
          <p14:tracePt t="4990" x="230188" y="374650"/>
          <p14:tracePt t="4999" x="263525" y="450850"/>
          <p14:tracePt t="5005" x="271463" y="527050"/>
          <p14:tracePt t="5015" x="280988" y="585788"/>
          <p14:tracePt t="5022" x="296863" y="628650"/>
          <p14:tracePt t="5033" x="306388" y="663575"/>
          <p14:tracePt t="5038" x="314325" y="688975"/>
          <p14:tracePt t="5049" x="314325" y="714375"/>
          <p14:tracePt t="5054" x="322263" y="722313"/>
          <p14:tracePt t="5070" x="322263" y="755650"/>
          <p14:tracePt t="5084" x="322263" y="798513"/>
          <p14:tracePt t="5086" x="357188" y="849313"/>
          <p14:tracePt t="5096" x="365125" y="892175"/>
          <p14:tracePt t="5102" x="382588" y="968375"/>
          <p14:tracePt t="5109" x="400050" y="1003300"/>
          <p14:tracePt t="5118" x="425450" y="1062038"/>
          <p14:tracePt t="5126" x="450850" y="1087438"/>
          <p14:tracePt t="5133" x="458788" y="1104900"/>
          <p14:tracePt t="5142" x="466725" y="1122363"/>
          <p14:tracePt t="5149" x="476250" y="1122363"/>
          <p14:tracePt t="5166" x="492125" y="1138238"/>
          <p14:tracePt t="5174" x="492125" y="1147763"/>
          <p14:tracePt t="5182" x="517525" y="1163638"/>
          <p14:tracePt t="5189" x="534988" y="1181100"/>
          <p14:tracePt t="5198" x="534988" y="1198563"/>
          <p14:tracePt t="5205" x="552450" y="1216025"/>
          <p14:tracePt t="5215" x="560388" y="1216025"/>
          <p14:tracePt t="5222" x="569913" y="1223963"/>
          <p14:tracePt t="5232" x="569913" y="1241425"/>
          <p14:tracePt t="5911" x="577850" y="1241425"/>
          <p14:tracePt t="5919" x="595313" y="1257300"/>
          <p14:tracePt t="5927" x="603250" y="1300163"/>
          <p14:tracePt t="5934" x="628650" y="1325563"/>
          <p14:tracePt t="5942" x="636588" y="1350963"/>
          <p14:tracePt t="5949" x="646113" y="1368425"/>
          <p14:tracePt t="5958" x="646113" y="1401763"/>
          <p14:tracePt t="5965" x="661988" y="1477963"/>
          <p14:tracePt t="5974" x="671513" y="1538288"/>
          <p14:tracePt t="5982" x="679450" y="1622425"/>
          <p14:tracePt t="5990" x="688975" y="1700213"/>
          <p14:tracePt t="5998" x="714375" y="1758950"/>
          <p14:tracePt t="6006" x="722313" y="1801813"/>
          <p14:tracePt t="6015" x="739775" y="1852613"/>
          <p14:tracePt t="6022" x="755650" y="1885950"/>
          <p14:tracePt t="6032" x="773113" y="1911350"/>
          <p14:tracePt t="6038" x="798513" y="1946275"/>
          <p14:tracePt t="6049" x="823913" y="1971675"/>
          <p14:tracePt t="6054" x="841375" y="1989138"/>
          <p14:tracePt t="6065" x="874713" y="2014538"/>
          <p14:tracePt t="6070" x="892175" y="2022475"/>
          <p14:tracePt t="6082" x="900113" y="2039938"/>
          <p14:tracePt t="6086" x="900113" y="2055813"/>
          <p14:tracePt t="6097" x="909638" y="2090738"/>
          <p14:tracePt t="6101" x="925513" y="2124075"/>
          <p14:tracePt t="6110" x="960438" y="2174875"/>
          <p14:tracePt t="6118" x="993775" y="2200275"/>
          <p14:tracePt t="6126" x="1028700" y="2217738"/>
          <p14:tracePt t="6133" x="1079500" y="2235200"/>
          <p14:tracePt t="6150" x="1274763" y="2293938"/>
          <p14:tracePt t="6158" x="1343025" y="2293938"/>
          <p14:tracePt t="6165" x="1427163" y="2303463"/>
          <p14:tracePt t="6174" x="1503363" y="2328863"/>
          <p14:tracePt t="6182" x="1563688" y="2336800"/>
          <p14:tracePt t="6190" x="1639888" y="2344738"/>
          <p14:tracePt t="6198" x="1724025" y="2354263"/>
          <p14:tracePt t="6205" x="1827213" y="2379663"/>
          <p14:tracePt t="6216" x="1911350" y="2387600"/>
          <p14:tracePt t="6222" x="2022475" y="2405063"/>
          <p14:tracePt t="6232" x="2116138" y="2413000"/>
          <p14:tracePt t="6238" x="2225675" y="2447925"/>
          <p14:tracePt t="6248" x="2344738" y="2489200"/>
          <p14:tracePt t="6254" x="2387600" y="2506663"/>
          <p14:tracePt t="6265" x="2438400" y="2524125"/>
          <p14:tracePt t="6270" x="2497138" y="2557463"/>
          <p14:tracePt t="6282" x="2557463" y="2566988"/>
          <p14:tracePt t="6286" x="2608263" y="2566988"/>
          <p14:tracePt t="6296" x="2651125" y="2566988"/>
          <p14:tracePt t="6302" x="2668588" y="2574925"/>
          <p14:tracePt t="6311" x="2709863" y="2574925"/>
          <p14:tracePt t="6317" x="2760663" y="2592388"/>
          <p14:tracePt t="6326" x="2795588" y="2592388"/>
          <p14:tracePt t="6333" x="2838450" y="2592388"/>
          <p14:tracePt t="6341" x="2871788" y="2592388"/>
          <p14:tracePt t="6350" x="2879725" y="2592388"/>
          <p14:tracePt t="6358" x="2905125" y="2592388"/>
          <p14:tracePt t="6365" x="2914650" y="2592388"/>
          <p14:tracePt t="6374" x="2930525" y="2592388"/>
          <p14:tracePt t="6382" x="2947988" y="2592388"/>
          <p14:tracePt t="6398" x="2955925" y="2582863"/>
          <p14:tracePt t="6405" x="2955925" y="2566988"/>
          <p14:tracePt t="6416" x="2955925" y="2549525"/>
          <p14:tracePt t="6421" x="2955925" y="2532063"/>
          <p14:tracePt t="6432" x="2955925" y="2516188"/>
          <p14:tracePt t="6438" x="2955925" y="2506663"/>
          <p14:tracePt t="6448" x="2955925" y="2489200"/>
          <p14:tracePt t="6454" x="2940050" y="2473325"/>
          <p14:tracePt t="6465" x="2930525" y="2463800"/>
          <p14:tracePt t="6470" x="2922588" y="2463800"/>
          <p14:tracePt t="6482" x="2914650" y="2463800"/>
          <p14:tracePt t="6486" x="2897188" y="2455863"/>
          <p14:tracePt t="6496" x="2854325" y="2455863"/>
          <p14:tracePt t="6502" x="2778125" y="2455863"/>
          <p14:tracePt t="6511" x="2735263" y="2455863"/>
          <p14:tracePt t="6518" x="2676525" y="2455863"/>
          <p14:tracePt t="6526" x="2633663" y="2455863"/>
          <p14:tracePt t="6534" x="2590800" y="2463800"/>
          <p14:tracePt t="6542" x="2557463" y="2463800"/>
          <p14:tracePt t="6549" x="2532063" y="2463800"/>
          <p14:tracePt t="6558" x="2514600" y="2473325"/>
          <p14:tracePt t="6565" x="2506663" y="2473325"/>
          <p14:tracePt t="6574" x="2481263" y="2473325"/>
          <p14:tracePt t="6582" x="2471738" y="2473325"/>
          <p14:tracePt t="6590" x="2438400" y="2473325"/>
          <p14:tracePt t="6598" x="2405063" y="2473325"/>
          <p14:tracePt t="6605" x="2387600" y="2473325"/>
          <p14:tracePt t="6615" x="2362200" y="2463800"/>
          <p14:tracePt t="6621" x="2327275" y="2463800"/>
          <p14:tracePt t="6631" x="2301875" y="2455863"/>
          <p14:tracePt t="6637" x="2293938" y="2455863"/>
          <p14:tracePt t="6648" x="2268538" y="2455863"/>
          <p14:tracePt t="6654" x="2225675" y="2455863"/>
          <p14:tracePt t="6665" x="2182813" y="2455863"/>
          <p14:tracePt t="6670" x="2141538" y="2455863"/>
          <p14:tracePt t="6681" x="2098675" y="2455863"/>
          <p14:tracePt t="6686" x="2038350" y="2447925"/>
          <p14:tracePt t="6698" x="2005013" y="2438400"/>
          <p14:tracePt t="6702" x="1962150" y="2438400"/>
          <p14:tracePt t="6711" x="1928813" y="2430463"/>
          <p14:tracePt t="6718" x="1920875" y="2422525"/>
          <p14:tracePt t="7903" x="1928813" y="2422525"/>
          <p14:tracePt t="7912" x="2047875" y="2413000"/>
          <p14:tracePt t="7919" x="2243138" y="2413000"/>
          <p14:tracePt t="7926" x="2532063" y="2413000"/>
          <p14:tracePt t="7933" x="2820988" y="2413000"/>
          <p14:tracePt t="7949" x="3287713" y="2413000"/>
          <p14:tracePt t="7958" x="3457575" y="2413000"/>
          <p14:tracePt t="7965" x="3602038" y="2413000"/>
          <p14:tracePt t="7974" x="3729038" y="2413000"/>
          <p14:tracePt t="7982" x="3797300" y="2413000"/>
          <p14:tracePt t="7990" x="3865563" y="2413000"/>
          <p14:tracePt t="7998" x="3916363" y="2413000"/>
          <p14:tracePt t="8005" x="3959225" y="2422525"/>
          <p14:tracePt t="8015" x="4002088" y="2422525"/>
          <p14:tracePt t="8022" x="4060825" y="2430463"/>
          <p14:tracePt t="8032" x="4154488" y="2447925"/>
          <p14:tracePt t="8038" x="4222750" y="2463800"/>
          <p14:tracePt t="8048" x="4316413" y="2473325"/>
          <p14:tracePt t="8054" x="4418013" y="2498725"/>
          <p14:tracePt t="8065" x="4529138" y="2524125"/>
          <p14:tracePt t="8070" x="4621213" y="2541588"/>
          <p14:tracePt t="8081" x="4714875" y="2541588"/>
          <p14:tracePt t="8086" x="4765675" y="2549525"/>
          <p14:tracePt t="8096" x="4808538" y="2549525"/>
          <p14:tracePt t="8101" x="4826000" y="2549525"/>
          <p14:tracePt t="8142" x="4833938" y="2549525"/>
          <p14:tracePt t="8158" x="4851400" y="2549525"/>
          <p14:tracePt t="8170" x="4876800" y="2549525"/>
          <p14:tracePt t="8174" x="4935538" y="2549525"/>
          <p14:tracePt t="8182" x="5003800" y="2549525"/>
          <p14:tracePt t="8190" x="5089525" y="2549525"/>
          <p14:tracePt t="8198" x="5191125" y="2549525"/>
          <p14:tracePt t="8206" x="5284788" y="2549525"/>
          <p14:tracePt t="8215" x="5343525" y="2549525"/>
          <p14:tracePt t="8222" x="5378450" y="2549525"/>
          <p14:tracePt t="8231" x="5386388" y="2549525"/>
          <p14:tracePt t="8294" x="5421313" y="2549525"/>
          <p14:tracePt t="8302" x="5472113" y="2549525"/>
          <p14:tracePt t="8312" x="5538788" y="2549525"/>
          <p14:tracePt t="8318" x="5599113" y="2549525"/>
          <p14:tracePt t="8326" x="5683250" y="2549525"/>
          <p14:tracePt t="8334" x="5768975" y="2549525"/>
          <p14:tracePt t="8342" x="5827713" y="2549525"/>
          <p14:tracePt t="8350" x="5870575" y="2549525"/>
          <p14:tracePt t="8360" x="5913438" y="2549525"/>
          <p14:tracePt t="8369" x="5964238" y="2549525"/>
          <p14:tracePt t="8374" x="6007100" y="2549525"/>
          <p14:tracePt t="8382" x="6024563" y="2549525"/>
          <p14:tracePt t="8390" x="6057900" y="2549525"/>
          <p14:tracePt t="8398" x="6075363" y="2549525"/>
          <p14:tracePt t="8406" x="6091238" y="2549525"/>
          <p14:tracePt t="8415" x="6100763" y="2549525"/>
          <p14:tracePt t="8422" x="6126163" y="2549525"/>
          <p14:tracePt t="8431" x="6151563" y="2549525"/>
          <p14:tracePt t="8438" x="6184900" y="2549525"/>
          <p14:tracePt t="8448" x="6227763" y="2549525"/>
          <p14:tracePt t="8454" x="6270625" y="2549525"/>
          <p14:tracePt t="8465" x="6303963" y="2549525"/>
          <p14:tracePt t="8469" x="6346825" y="2549525"/>
          <p14:tracePt t="8482" x="6354763" y="2549525"/>
          <p14:tracePt t="8485" x="6380163" y="2549525"/>
          <p14:tracePt t="8512" x="6389688" y="2549525"/>
          <p14:tracePt t="8518" x="6423025" y="2566988"/>
          <p14:tracePt t="8526" x="6456363" y="2566988"/>
          <p14:tracePt t="8534" x="6499225" y="2566988"/>
          <p14:tracePt t="8542" x="6534150" y="2574925"/>
          <p14:tracePt t="8549" x="6550025" y="2574925"/>
          <p14:tracePt t="8574" x="6559550" y="2582863"/>
          <p14:tracePt t="8630" x="6575425" y="2582863"/>
          <p14:tracePt t="8638" x="6592888" y="2582863"/>
          <p14:tracePt t="8647" x="6600825" y="2582863"/>
          <p14:tracePt t="8654" x="6610350" y="2582863"/>
          <p14:tracePt t="8665" x="6618288" y="2582863"/>
          <p14:tracePt t="8670" x="6618288" y="2592388"/>
          <p14:tracePt t="8686" x="6635750" y="2592388"/>
          <p14:tracePt t="8702" x="6643688" y="2592388"/>
          <p14:tracePt t="8712" x="6653213" y="2608263"/>
          <p14:tracePt t="8750" x="6669088" y="2608263"/>
          <p14:tracePt t="8774" x="6678613" y="2608263"/>
          <p14:tracePt t="9543" x="6686550" y="2608263"/>
          <p14:tracePt t="9551" x="6686550" y="2600325"/>
          <p14:tracePt t="9566" x="6686550" y="2592388"/>
          <p14:tracePt t="9574" x="6686550" y="2574925"/>
          <p14:tracePt t="9582" x="6686550" y="2566988"/>
          <p14:tracePt t="9590" x="6678613" y="2549525"/>
          <p14:tracePt t="9598" x="6678613" y="2541588"/>
          <p14:tracePt t="9605" x="6678613" y="2532063"/>
          <p14:tracePt t="9615" x="6669088" y="2516188"/>
          <p14:tracePt t="9622" x="6661150" y="2498725"/>
          <p14:tracePt t="9631" x="6653213" y="2481263"/>
          <p14:tracePt t="9638" x="6643688" y="2473325"/>
          <p14:tracePt t="9648" x="6643688" y="2463800"/>
          <p14:tracePt t="9654" x="6635750" y="2455863"/>
          <p14:tracePt t="9666" x="6626225" y="2447925"/>
          <p14:tracePt t="9669" x="6610350" y="2430463"/>
          <p14:tracePt t="9697" x="6592888" y="2413000"/>
          <p14:tracePt t="9702" x="6575425" y="2397125"/>
          <p14:tracePt t="9712" x="6567488" y="2379663"/>
          <p14:tracePt t="9718" x="6542088" y="2371725"/>
          <p14:tracePt t="9726" x="6524625" y="2354263"/>
          <p14:tracePt t="9733" x="6491288" y="2336800"/>
          <p14:tracePt t="9742" x="6483350" y="2328863"/>
          <p14:tracePt t="9749" x="6473825" y="2319338"/>
          <p14:tracePt t="9758" x="6465888" y="2319338"/>
          <p14:tracePt t="9774" x="6448425" y="2303463"/>
          <p14:tracePt t="9781" x="6430963" y="2293938"/>
          <p14:tracePt t="9790" x="6423025" y="2293938"/>
          <p14:tracePt t="9798" x="6415088" y="2293938"/>
          <p14:tracePt t="9806" x="6405563" y="2293938"/>
          <p14:tracePt t="9815" x="6389688" y="2293938"/>
          <p14:tracePt t="9831" x="6372225" y="2293938"/>
          <p14:tracePt t="9848" x="6364288" y="2293938"/>
          <p14:tracePt t="9886" x="6354763" y="2293938"/>
          <p14:tracePt t="9896" x="6338888" y="2293938"/>
          <p14:tracePt t="9912" x="6321425" y="2293938"/>
          <p14:tracePt t="9918" x="6296025" y="2303463"/>
          <p14:tracePt t="9926" x="6296025" y="2311400"/>
          <p14:tracePt t="9933" x="6278563" y="2319338"/>
          <p14:tracePt t="9942" x="6261100" y="2336800"/>
          <p14:tracePt t="9958" x="6253163" y="2362200"/>
          <p14:tracePt t="9966" x="6253163" y="2371725"/>
          <p14:tracePt t="9974" x="6253163" y="2397125"/>
          <p14:tracePt t="9982" x="6253163" y="2413000"/>
          <p14:tracePt t="9990" x="6253163" y="2430463"/>
          <p14:tracePt t="9998" x="6253163" y="2447925"/>
          <p14:tracePt t="10006" x="6253163" y="2473325"/>
          <p14:tracePt t="10014" x="6253163" y="2481263"/>
          <p14:tracePt t="10022" x="6261100" y="2506663"/>
          <p14:tracePt t="10031" x="6278563" y="2541588"/>
          <p14:tracePt t="10037" x="6278563" y="2566988"/>
          <p14:tracePt t="10048" x="6296025" y="2600325"/>
          <p14:tracePt t="10055" x="6303963" y="2633663"/>
          <p14:tracePt t="10065" x="6321425" y="2651125"/>
          <p14:tracePt t="10070" x="6338888" y="2701925"/>
          <p14:tracePt t="10086" x="6354763" y="2727325"/>
          <p14:tracePt t="10102" x="6372225" y="2744788"/>
          <p14:tracePt t="10112" x="6380163" y="2752725"/>
          <p14:tracePt t="10118" x="6380163" y="2762250"/>
          <p14:tracePt t="10126" x="6397625" y="2762250"/>
          <p14:tracePt t="10133" x="6405563" y="2762250"/>
          <p14:tracePt t="10142" x="6415088" y="2762250"/>
          <p14:tracePt t="10149" x="6440488" y="2770188"/>
          <p14:tracePt t="10165" x="6473825" y="2770188"/>
          <p14:tracePt t="10174" x="6491288" y="2770188"/>
          <p14:tracePt t="10181" x="6524625" y="2787650"/>
          <p14:tracePt t="10190" x="6534150" y="2787650"/>
          <p14:tracePt t="10198" x="6550025" y="2787650"/>
          <p14:tracePt t="10206" x="6559550" y="2787650"/>
          <p14:tracePt t="10215" x="6567488" y="2787650"/>
          <p14:tracePt t="10222" x="6584950" y="2787650"/>
          <p14:tracePt t="10231" x="6592888" y="2787650"/>
          <p14:tracePt t="10238" x="6610350" y="2787650"/>
          <p14:tracePt t="10248" x="6635750" y="2787650"/>
          <p14:tracePt t="10254" x="6643688" y="2787650"/>
          <p14:tracePt t="10264" x="6653213" y="2778125"/>
          <p14:tracePt t="10270" x="6661150" y="2762250"/>
          <p14:tracePt t="10281" x="6669088" y="2762250"/>
          <p14:tracePt t="10297" x="6669088" y="2752725"/>
          <p14:tracePt t="10302" x="6678613" y="2727325"/>
          <p14:tracePt t="10318" x="6686550" y="2719388"/>
          <p14:tracePt t="10334" x="6686550" y="2701925"/>
          <p14:tracePt t="10342" x="6694488" y="2686050"/>
          <p14:tracePt t="10350" x="6694488" y="2668588"/>
          <p14:tracePt t="10358" x="6704013" y="2643188"/>
          <p14:tracePt t="10365" x="6704013" y="2625725"/>
          <p14:tracePt t="10373" x="6704013" y="2617788"/>
          <p14:tracePt t="10381" x="6704013" y="2592388"/>
          <p14:tracePt t="10390" x="6704013" y="2582863"/>
          <p14:tracePt t="10414" x="6704013" y="2566988"/>
          <p14:tracePt t="10422" x="6686550" y="2541588"/>
          <p14:tracePt t="10431" x="6678613" y="2532063"/>
          <p14:tracePt t="10438" x="6661150" y="2524125"/>
          <p14:tracePt t="10448" x="6653213" y="2506663"/>
          <p14:tracePt t="10454" x="6635750" y="2489200"/>
          <p14:tracePt t="10465" x="6618288" y="2481263"/>
          <p14:tracePt t="10470" x="6610350" y="2473325"/>
          <p14:tracePt t="10481" x="6592888" y="2455863"/>
          <p14:tracePt t="10486" x="6575425" y="2438400"/>
          <p14:tracePt t="10496" x="6559550" y="2430463"/>
          <p14:tracePt t="10502" x="6550025" y="2422525"/>
          <p14:tracePt t="10513" x="6516688" y="2397125"/>
          <p14:tracePt t="10518" x="6508750" y="2387600"/>
          <p14:tracePt t="10526" x="6483350" y="2362200"/>
          <p14:tracePt t="10533" x="6473825" y="2354263"/>
          <p14:tracePt t="10542" x="6448425" y="2344738"/>
          <p14:tracePt t="10549" x="6430963" y="2328863"/>
          <p14:tracePt t="10558" x="6423025" y="2319338"/>
          <p14:tracePt t="10565" x="6405563" y="2311400"/>
          <p14:tracePt t="10574" x="6380163" y="2293938"/>
          <p14:tracePt t="10582" x="6372225" y="2293938"/>
          <p14:tracePt t="10590" x="6364288" y="2286000"/>
          <p14:tracePt t="10605" x="6354763" y="2286000"/>
          <p14:tracePt t="10615" x="6338888" y="2278063"/>
          <p14:tracePt t="10621" x="6329363" y="2278063"/>
          <p14:tracePt t="10631" x="6303963" y="2278063"/>
          <p14:tracePt t="10664" x="6296025" y="2278063"/>
          <p14:tracePt t="10670" x="6286500" y="2278063"/>
          <p14:tracePt t="10686" x="6278563" y="2278063"/>
          <p14:tracePt t="10701" x="6270625" y="2278063"/>
          <p14:tracePt t="10712" x="6261100" y="2278063"/>
          <p14:tracePt t="10718" x="6253163" y="2286000"/>
          <p14:tracePt t="10726" x="6245225" y="2286000"/>
          <p14:tracePt t="10733" x="6235700" y="2293938"/>
          <p14:tracePt t="10742" x="6235700" y="2303463"/>
          <p14:tracePt t="10758" x="6227763" y="2319338"/>
          <p14:tracePt t="10765" x="6219825" y="2328863"/>
          <p14:tracePt t="10774" x="6219825" y="2336800"/>
          <p14:tracePt t="10781" x="6219825" y="2362200"/>
          <p14:tracePt t="10789" x="6219825" y="2397125"/>
          <p14:tracePt t="10798" x="6219825" y="2413000"/>
          <p14:tracePt t="10806" x="6219825" y="2438400"/>
          <p14:tracePt t="10814" x="6219825" y="2473325"/>
          <p14:tracePt t="10822" x="6219825" y="2498725"/>
          <p14:tracePt t="10831" x="6219825" y="2532063"/>
          <p14:tracePt t="10838" x="6219825" y="2557463"/>
          <p14:tracePt t="10847" x="6245225" y="2592388"/>
          <p14:tracePt t="10854" x="6261100" y="2625725"/>
          <p14:tracePt t="10865" x="6278563" y="2643188"/>
          <p14:tracePt t="10870" x="6296025" y="2676525"/>
          <p14:tracePt t="10881" x="6303963" y="2686050"/>
          <p14:tracePt t="10886" x="6321425" y="2701925"/>
          <p14:tracePt t="10898" x="6329363" y="2719388"/>
          <p14:tracePt t="10902" x="6338888" y="2744788"/>
          <p14:tracePt t="10913" x="6364288" y="2770188"/>
          <p14:tracePt t="10917" x="6380163" y="2778125"/>
          <p14:tracePt t="10934" x="6389688" y="2795588"/>
          <p14:tracePt t="10973" x="6405563" y="2805113"/>
          <p14:tracePt t="11005" x="6415088" y="2805113"/>
          <p14:tracePt t="11022" x="6423025" y="2805113"/>
          <p14:tracePt t="11031" x="6440488" y="2805113"/>
          <p14:tracePt t="11038" x="6448425" y="2805113"/>
          <p14:tracePt t="11047" x="6456363" y="2805113"/>
          <p14:tracePt t="11054" x="6465888" y="2805113"/>
          <p14:tracePt t="11065" x="6499225" y="2805113"/>
          <p14:tracePt t="11070" x="6508750" y="2805113"/>
          <p14:tracePt t="11081" x="6524625" y="2805113"/>
          <p14:tracePt t="11100" x="6567488" y="2795588"/>
          <p14:tracePt t="11102" x="6567488" y="2787650"/>
          <p14:tracePt t="11112" x="6575425" y="2778125"/>
          <p14:tracePt t="11118" x="6584950" y="2770188"/>
          <p14:tracePt t="11125" x="6600825" y="2752725"/>
          <p14:tracePt t="11134" x="6610350" y="2736850"/>
          <p14:tracePt t="11142" x="6610350" y="2727325"/>
          <p14:tracePt t="11149" x="6610350" y="2719388"/>
          <p14:tracePt t="11158" x="6610350" y="2701925"/>
          <p14:tracePt t="11165" x="6610350" y="2686050"/>
          <p14:tracePt t="11181" x="6610350" y="2660650"/>
          <p14:tracePt t="11190" x="6610350" y="2651125"/>
          <p14:tracePt t="11198" x="6610350" y="2617788"/>
          <p14:tracePt t="11206" x="6610350" y="2582863"/>
          <p14:tracePt t="11214" x="6610350" y="2557463"/>
          <p14:tracePt t="11222" x="6610350" y="2532063"/>
          <p14:tracePt t="11232" x="6610350" y="2524125"/>
          <p14:tracePt t="11238" x="6610350" y="2506663"/>
          <p14:tracePt t="11248" x="6610350" y="2498725"/>
          <p14:tracePt t="11254" x="6600825" y="2473325"/>
          <p14:tracePt t="11264" x="6592888" y="2473325"/>
          <p14:tracePt t="11270" x="6584950" y="2455863"/>
          <p14:tracePt t="11281" x="6575425" y="2447925"/>
          <p14:tracePt t="11285" x="6559550" y="2430463"/>
          <p14:tracePt t="11298" x="6550025" y="2430463"/>
          <p14:tracePt t="11302" x="6542088" y="2422525"/>
          <p14:tracePt t="11313" x="6516688" y="2397125"/>
          <p14:tracePt t="11318" x="6499225" y="2387600"/>
          <p14:tracePt t="11325" x="6483350" y="2371725"/>
          <p14:tracePt t="11334" x="6448425" y="2344738"/>
          <p14:tracePt t="11342" x="6415088" y="2336800"/>
          <p14:tracePt t="11349" x="6405563" y="2328863"/>
          <p14:tracePt t="11358" x="6389688" y="2319338"/>
          <p14:tracePt t="11365" x="6380163" y="2311400"/>
          <p14:tracePt t="11381" x="6372225" y="2311400"/>
          <p14:tracePt t="11390" x="6372225" y="2303463"/>
          <p14:tracePt t="11406" x="6354763" y="2303463"/>
          <p14:tracePt t="11462" x="6346825" y="2303463"/>
          <p14:tracePt t="11470" x="6338888" y="2303463"/>
          <p14:tracePt t="11480" x="6338888" y="2311400"/>
          <p14:tracePt t="11486" x="6338888" y="2319338"/>
          <p14:tracePt t="11497" x="6338888" y="2336800"/>
          <p14:tracePt t="11502" x="6338888" y="2354263"/>
          <p14:tracePt t="11515" x="6338888" y="2371725"/>
          <p14:tracePt t="11518" x="6338888" y="2387600"/>
          <p14:tracePt t="11525" x="6338888" y="2397125"/>
          <p14:tracePt t="11534" x="6338888" y="2422525"/>
          <p14:tracePt t="11542" x="6338888" y="2430463"/>
          <p14:tracePt t="11549" x="6338888" y="2455863"/>
          <p14:tracePt t="11558" x="6338888" y="2463800"/>
          <p14:tracePt t="11566" x="6338888" y="2481263"/>
          <p14:tracePt t="11574" x="6338888" y="2489200"/>
          <p14:tracePt t="11581" x="6346825" y="2498725"/>
          <p14:tracePt t="11589" x="6346825" y="2506663"/>
          <p14:tracePt t="11598" x="6354763" y="2524125"/>
          <p14:tracePt t="11615" x="6380163" y="2541588"/>
          <p14:tracePt t="11621" x="6389688" y="2541588"/>
          <p14:tracePt t="11664" x="6423025" y="2549525"/>
          <p14:tracePt t="11670" x="6465888" y="2549525"/>
          <p14:tracePt t="11681" x="6524625" y="2549525"/>
          <p14:tracePt t="11686" x="6618288" y="2549525"/>
          <p14:tracePt t="11698" x="6719888" y="2549525"/>
          <p14:tracePt t="11702" x="6864350" y="2549525"/>
          <p14:tracePt t="11712" x="7094538" y="2549525"/>
          <p14:tracePt t="11717" x="7442200" y="2549525"/>
          <p14:tracePt t="11725" x="7875588" y="2549525"/>
          <p14:tracePt t="11734" x="8164513" y="2549525"/>
          <p14:tracePt t="11742" x="8428038" y="2549525"/>
          <p14:tracePt t="11750" x="8539163" y="2566988"/>
          <p14:tracePt t="11757" x="8564563" y="2566988"/>
          <p14:tracePt t="15424" x="8529638" y="2566988"/>
          <p14:tracePt t="15431" x="8420100" y="2566988"/>
          <p14:tracePt t="15440" x="8301038" y="2566988"/>
          <p14:tracePt t="15448" x="8189913" y="2566988"/>
          <p14:tracePt t="15454" x="8088313" y="2566988"/>
          <p14:tracePt t="15464" x="7994650" y="2566988"/>
          <p14:tracePt t="15470" x="7893050" y="2566988"/>
          <p14:tracePt t="15481" x="7748588" y="2566988"/>
          <p14:tracePt t="15486" x="7612063" y="2566988"/>
          <p14:tracePt t="15497" x="7442200" y="2566988"/>
          <p14:tracePt t="15502" x="7204075" y="2566988"/>
          <p14:tracePt t="15514" x="6975475" y="2566988"/>
          <p14:tracePt t="15518" x="6848475" y="2566988"/>
          <p14:tracePt t="15527" x="6711950" y="2566988"/>
          <p14:tracePt t="15534" x="6584950" y="2566988"/>
          <p14:tracePt t="15542" x="6465888" y="2566988"/>
          <p14:tracePt t="15550" x="6338888" y="2566988"/>
          <p14:tracePt t="15558" x="6083300" y="2592388"/>
          <p14:tracePt t="15565" x="5718175" y="2651125"/>
          <p14:tracePt t="15574" x="5302250" y="2686050"/>
          <p14:tracePt t="15581" x="4945063" y="2719388"/>
          <p14:tracePt t="15590" x="4656138" y="2719388"/>
          <p14:tracePt t="15597" x="4486275" y="2719388"/>
          <p14:tracePt t="15605" x="4359275" y="2719388"/>
          <p14:tracePt t="15614" x="4256088" y="2719388"/>
          <p14:tracePt t="15622" x="4214813" y="2719388"/>
          <p14:tracePt t="15631" x="4197350" y="2719388"/>
          <p14:tracePt t="15654" x="4179888" y="2719388"/>
          <p14:tracePt t="15664" x="4162425" y="2719388"/>
          <p14:tracePt t="15669" x="4121150" y="2719388"/>
          <p14:tracePt t="15681" x="4095750" y="2719388"/>
          <p14:tracePt t="15686" x="4052888" y="2719388"/>
          <p14:tracePt t="15697" x="3976688" y="2719388"/>
          <p14:tracePt t="15702" x="3890963" y="2711450"/>
          <p14:tracePt t="15714" x="3814763" y="2711450"/>
          <p14:tracePt t="15718" x="3746500" y="2711450"/>
          <p14:tracePt t="15729" x="3713163" y="2711450"/>
          <p14:tracePt t="15734" x="3695700" y="2711450"/>
          <p14:tracePt t="15741" x="3687763" y="2711450"/>
          <p14:tracePt t="15750" x="3670300" y="2711450"/>
          <p14:tracePt t="15758" x="3652838" y="2711450"/>
          <p14:tracePt t="15765" x="3619500" y="2701925"/>
          <p14:tracePt t="15781" x="3594100" y="2701925"/>
          <p14:tracePt t="15789" x="3586163" y="2701925"/>
          <p14:tracePt t="15797" x="3551238" y="2693988"/>
          <p14:tracePt t="15806" x="3543300" y="2686050"/>
          <p14:tracePt t="15814" x="3500438" y="2686050"/>
          <p14:tracePt t="15822" x="3424238" y="2686050"/>
          <p14:tracePt t="15831" x="3338513" y="2686050"/>
          <p14:tracePt t="15837" x="3244850" y="2686050"/>
          <p14:tracePt t="15847" x="3143250" y="2686050"/>
          <p14:tracePt t="15854" x="3084513" y="2686050"/>
          <p14:tracePt t="15864" x="3041650" y="2686050"/>
          <p14:tracePt t="15870" x="3033713" y="2686050"/>
          <p14:tracePt t="15975" x="3024188" y="2693988"/>
          <p14:tracePt t="16046" x="2973388" y="2701925"/>
          <p14:tracePt t="16054" x="2897188" y="2701925"/>
          <p14:tracePt t="16065" x="2811463" y="2701925"/>
          <p14:tracePt t="16070" x="2778125" y="2701925"/>
          <p14:tracePt t="16083" x="2770188" y="2701925"/>
          <p14:tracePt t="16085" x="2760663" y="2701925"/>
          <p14:tracePt t="16102" x="2744788" y="2701925"/>
          <p14:tracePt t="16114" x="2727325" y="2676525"/>
          <p14:tracePt t="16118" x="2719388" y="2676525"/>
          <p14:tracePt t="16127" x="2709863" y="2668588"/>
          <p14:tracePt t="16134" x="2701925" y="2668588"/>
          <p14:tracePt t="16142" x="2668588" y="2643188"/>
          <p14:tracePt t="16149" x="2659063" y="2633663"/>
          <p14:tracePt t="16158" x="2608263" y="2625725"/>
          <p14:tracePt t="16165" x="2590800" y="2625725"/>
          <p14:tracePt t="16174" x="2557463" y="2608263"/>
          <p14:tracePt t="16181" x="2540000" y="2600325"/>
          <p14:tracePt t="16190" x="2532063" y="2600325"/>
          <p14:tracePt t="16197" x="2524125" y="2600325"/>
          <p14:tracePt t="16206" x="2506663" y="2592388"/>
          <p14:tracePt t="16214" x="2497138" y="2592388"/>
          <p14:tracePt t="16221" x="2497138" y="2582863"/>
          <p14:tracePt t="16231" x="2481263" y="2566988"/>
          <p14:tracePt t="16334" x="2481263" y="2541588"/>
          <p14:tracePt t="16382" x="2481263" y="2532063"/>
          <p14:tracePt t="16390" x="2481263" y="2516188"/>
          <p14:tracePt t="16398" x="2481263" y="2506663"/>
          <p14:tracePt t="16406" x="2463800" y="2498725"/>
          <p14:tracePt t="16415" x="2420938" y="2489200"/>
          <p14:tracePt t="16422" x="2344738" y="2463800"/>
          <p14:tracePt t="16431" x="2276475" y="2463800"/>
          <p14:tracePt t="16438" x="2217738" y="2455863"/>
          <p14:tracePt t="16448" x="2132013" y="2455863"/>
          <p14:tracePt t="16453" x="2090738" y="2455863"/>
          <p14:tracePt t="16464" x="2055813" y="2455863"/>
          <p14:tracePt t="16470" x="2047875" y="2455863"/>
          <p14:tracePt t="16486" x="2022475" y="2455863"/>
          <p14:tracePt t="16497" x="2012950" y="2455863"/>
          <p14:tracePt t="16501" x="2005013" y="2455863"/>
          <p14:tracePt t="16514" x="1979613" y="2455863"/>
          <p14:tracePt t="16518" x="1971675" y="2455863"/>
          <p14:tracePt t="16528" x="1936750" y="2455863"/>
          <p14:tracePt t="16534" x="1911350" y="2473325"/>
          <p14:tracePt t="16542" x="1878013" y="2498725"/>
          <p14:tracePt t="16550" x="1852613" y="2516188"/>
          <p14:tracePt t="16559" x="1817688" y="2549525"/>
          <p14:tracePt t="16565" x="1801813" y="2566988"/>
          <p14:tracePt t="16574" x="1776413" y="2592388"/>
          <p14:tracePt t="16581" x="1776413" y="2608263"/>
          <p14:tracePt t="16590" x="1776413" y="2617788"/>
          <p14:tracePt t="16597" x="1776413" y="2643188"/>
          <p14:tracePt t="16606" x="1776413" y="2660650"/>
          <p14:tracePt t="16615" x="1784350" y="2686050"/>
          <p14:tracePt t="16622" x="1827213" y="2711450"/>
          <p14:tracePt t="16631" x="1868488" y="2727325"/>
          <p14:tracePt t="16638" x="1893888" y="2752725"/>
          <p14:tracePt t="16647" x="1946275" y="2762250"/>
          <p14:tracePt t="16654" x="2005013" y="2795588"/>
          <p14:tracePt t="16665" x="2065338" y="2813050"/>
          <p14:tracePt t="16670" x="2132013" y="2838450"/>
          <p14:tracePt t="16681" x="2200275" y="2846388"/>
          <p14:tracePt t="16686" x="2235200" y="2855913"/>
          <p14:tracePt t="16697" x="2268538" y="2855913"/>
          <p14:tracePt t="16702" x="2293938" y="2855913"/>
          <p14:tracePt t="16713" x="2336800" y="2855913"/>
          <p14:tracePt t="16718" x="2395538" y="2855913"/>
          <p14:tracePt t="16729" x="2455863" y="2855913"/>
          <p14:tracePt t="16733" x="2514600" y="2855913"/>
          <p14:tracePt t="16742" x="2582863" y="2855913"/>
          <p14:tracePt t="16750" x="2625725" y="2855913"/>
          <p14:tracePt t="16758" x="2659063" y="2846388"/>
          <p14:tracePt t="16765" x="2676525" y="2830513"/>
          <p14:tracePt t="16774" x="2701925" y="2813050"/>
          <p14:tracePt t="16781" x="2701925" y="2805113"/>
          <p14:tracePt t="16790" x="2701925" y="2778125"/>
          <p14:tracePt t="16797" x="2709863" y="2744788"/>
          <p14:tracePt t="16806" x="2719388" y="2727325"/>
          <p14:tracePt t="16814" x="2719388" y="2701925"/>
          <p14:tracePt t="16822" x="2719388" y="2676525"/>
          <p14:tracePt t="16831" x="2727325" y="2651125"/>
          <p14:tracePt t="16837" x="2744788" y="2617788"/>
          <p14:tracePt t="16847" x="2752725" y="2600325"/>
          <p14:tracePt t="16853" x="2760663" y="2566988"/>
          <p14:tracePt t="16864" x="2760663" y="2532063"/>
          <p14:tracePt t="16870" x="2760663" y="2498725"/>
          <p14:tracePt t="16881" x="2760663" y="2481263"/>
          <p14:tracePt t="16886" x="2760663" y="2455863"/>
          <p14:tracePt t="16897" x="2752725" y="2438400"/>
          <p14:tracePt t="16902" x="2727325" y="2413000"/>
          <p14:tracePt t="16914" x="2693988" y="2397125"/>
          <p14:tracePt t="16929" x="2668588" y="2387600"/>
          <p14:tracePt t="16933" x="2659063" y="2387600"/>
          <p14:tracePt t="16942" x="2641600" y="2379663"/>
          <p14:tracePt t="16949" x="2625725" y="2371725"/>
          <p14:tracePt t="16958" x="2608263" y="2362200"/>
          <p14:tracePt t="16965" x="2582863" y="2354263"/>
          <p14:tracePt t="16974" x="2557463" y="2354263"/>
          <p14:tracePt t="16981" x="2524125" y="2336800"/>
          <p14:tracePt t="16990" x="2463800" y="2336800"/>
          <p14:tracePt t="16997" x="2438400" y="2336800"/>
          <p14:tracePt t="17006" x="2379663" y="2336800"/>
          <p14:tracePt t="17014" x="2370138" y="2336800"/>
          <p14:tracePt t="17022" x="2344738" y="2336800"/>
          <p14:tracePt t="17030" x="2336800" y="2336800"/>
          <p14:tracePt t="17063" x="2327275" y="2344738"/>
          <p14:tracePt t="17070" x="2327275" y="2354263"/>
          <p14:tracePt t="17080" x="2327275" y="2362200"/>
          <p14:tracePt t="17086" x="2327275" y="2371725"/>
          <p14:tracePt t="17102" x="2327275" y="2387600"/>
          <p14:tracePt t="17114" x="2327275" y="2397125"/>
          <p14:tracePt t="17118" x="2344738" y="2413000"/>
          <p14:tracePt t="17128" x="2344738" y="2422525"/>
          <p14:tracePt t="17134" x="2370138" y="2447925"/>
          <p14:tracePt t="17142" x="2387600" y="2447925"/>
          <p14:tracePt t="17158" x="2405063" y="2463800"/>
          <p14:tracePt t="17165" x="2413000" y="2463800"/>
          <p14:tracePt t="17181" x="2420938" y="2463800"/>
          <p14:tracePt t="17213" x="2438400" y="2463800"/>
          <p14:tracePt t="17896" x="2446338" y="2463800"/>
          <p14:tracePt t="17903" x="2481263" y="2463800"/>
          <p14:tracePt t="17916" x="2497138" y="2463800"/>
          <p14:tracePt t="17919" x="2506663" y="2463800"/>
          <p14:tracePt t="17934" x="2514600" y="2463800"/>
          <p14:tracePt t="17942" x="2524125" y="2463800"/>
          <p14:tracePt t="17950" x="2549525" y="2463800"/>
          <p14:tracePt t="17958" x="2565400" y="2463800"/>
          <p14:tracePt t="17965" x="2574925" y="2463800"/>
          <p14:tracePt t="17974" x="2590800" y="2463800"/>
          <p14:tracePt t="17981" x="2633663" y="2463800"/>
          <p14:tracePt t="17990" x="2641600" y="2463800"/>
          <p14:tracePt t="17997" x="2651125" y="2463800"/>
          <p14:tracePt t="18006" x="2668588" y="2463800"/>
          <p14:tracePt t="18014" x="2684463" y="2463800"/>
          <p14:tracePt t="18022" x="2693988" y="2463800"/>
          <p14:tracePt t="18038" x="2709863" y="2463800"/>
          <p14:tracePt t="18047" x="2719388" y="2463800"/>
          <p14:tracePt t="18054" x="2727325" y="2463800"/>
          <p14:tracePt t="18064" x="2744788" y="2463800"/>
          <p14:tracePt t="18070" x="2752725" y="2463800"/>
          <p14:tracePt t="18080" x="2760663" y="2463800"/>
          <p14:tracePt t="18086" x="2770188" y="2463800"/>
          <p14:tracePt t="18206" x="2786063" y="2463800"/>
          <p14:tracePt t="18222" x="2795588" y="2463800"/>
          <p14:tracePt t="18231" x="2803525" y="2463800"/>
          <p14:tracePt t="18238" x="2811463" y="2463800"/>
          <p14:tracePt t="18247" x="2838450" y="2463800"/>
          <p14:tracePt t="18254" x="2854325" y="2463800"/>
          <p14:tracePt t="18264" x="2863850" y="2473325"/>
          <p14:tracePt t="18270" x="2871788" y="2473325"/>
          <p14:tracePt t="18281" x="2897188" y="2481263"/>
          <p14:tracePt t="19064" x="2897188" y="2473325"/>
          <p14:tracePt t="19072" x="2897188" y="2463800"/>
          <p14:tracePt t="19098" x="2889250" y="2455863"/>
          <p14:tracePt t="19134" x="2879725" y="2455863"/>
          <p14:tracePt t="19327" x="2879725" y="2463800"/>
          <p14:tracePt t="19335" x="2879725" y="2473325"/>
          <p14:tracePt t="19350" x="2879725" y="2489200"/>
          <p14:tracePt t="19359" x="2879725" y="2498725"/>
          <p14:tracePt t="19365" x="2889250" y="2498725"/>
          <p14:tracePt t="19454" x="2905125" y="2498725"/>
          <p14:tracePt t="19462" x="2930525" y="2489200"/>
          <p14:tracePt t="19470" x="2965450" y="2473325"/>
          <p14:tracePt t="19482" x="3024188" y="2447925"/>
          <p14:tracePt t="19486" x="3117850" y="2430463"/>
          <p14:tracePt t="19498" x="3211513" y="2422525"/>
          <p14:tracePt t="19502" x="3297238" y="2422525"/>
          <p14:tracePt t="19513" x="3414713" y="2422525"/>
          <p14:tracePt t="19518" x="3525838" y="2397125"/>
          <p14:tracePt t="19530" x="3636963" y="2397125"/>
          <p14:tracePt t="19534" x="3771900" y="2387600"/>
          <p14:tracePt t="19542" x="3900488" y="2379663"/>
          <p14:tracePt t="19550" x="4027488" y="2354263"/>
          <p14:tracePt t="19558" x="4162425" y="2328863"/>
          <p14:tracePt t="19565" x="4291013" y="2319338"/>
          <p14:tracePt t="19574" x="4425950" y="2303463"/>
          <p14:tracePt t="19581" x="4595813" y="2303463"/>
          <p14:tracePt t="19590" x="4800600" y="2303463"/>
          <p14:tracePt t="19597" x="5089525" y="2303463"/>
          <p14:tracePt t="19605" x="5318125" y="2303463"/>
          <p14:tracePt t="19615" x="5522913" y="2303463"/>
          <p14:tracePt t="19622" x="5667375" y="2303463"/>
          <p14:tracePt t="19630" x="5794375" y="2303463"/>
          <p14:tracePt t="19638" x="5888038" y="2303463"/>
          <p14:tracePt t="19647" x="5964238" y="2311400"/>
          <p14:tracePt t="19654" x="5997575" y="2311400"/>
          <p14:tracePt t="19665" x="6024563" y="2311400"/>
          <p14:tracePt t="19669" x="6057900" y="2311400"/>
          <p14:tracePt t="19681" x="6083300" y="2311400"/>
          <p14:tracePt t="19686" x="6091238" y="2311400"/>
          <p14:tracePt t="19702" x="6100763" y="2311400"/>
          <p14:tracePt t="19718" x="6116638" y="2311400"/>
          <p14:tracePt t="19734" x="6142038" y="2311400"/>
          <p14:tracePt t="19741" x="6151563" y="2311400"/>
          <p14:tracePt t="19750" x="6176963" y="2328863"/>
          <p14:tracePt t="19758" x="6194425" y="2328863"/>
          <p14:tracePt t="19766" x="6210300" y="2328863"/>
          <p14:tracePt t="19774" x="6227763" y="2328863"/>
          <p14:tracePt t="19846" x="6253163" y="2336800"/>
          <p14:tracePt t="19863" x="6270625" y="2344738"/>
          <p14:tracePt t="19870" x="6286500" y="2362200"/>
          <p14:tracePt t="19880" x="6296025" y="2362200"/>
          <p14:tracePt t="19886" x="6303963" y="2371725"/>
          <p14:tracePt t="19897" x="6338888" y="2379663"/>
          <p14:tracePt t="19902" x="6346825" y="2379663"/>
          <p14:tracePt t="19912" x="6354763" y="2379663"/>
          <p14:tracePt t="19918" x="6364288" y="2379663"/>
          <p14:tracePt t="19934" x="6372225" y="2387600"/>
          <p14:tracePt t="19942" x="6380163" y="2397125"/>
          <p14:tracePt t="19982" x="6389688" y="2397125"/>
          <p14:tracePt t="19990" x="6397625" y="2405063"/>
          <p14:tracePt t="19997" x="6405563" y="2405063"/>
          <p14:tracePt t="20006" x="6430963" y="2413000"/>
          <p14:tracePt t="20014" x="6440488" y="2430463"/>
          <p14:tracePt t="20021" x="6448425" y="2438400"/>
          <p14:tracePt t="20032" x="6473825" y="2447925"/>
          <p14:tracePt t="20037" x="6499225" y="2455863"/>
          <p14:tracePt t="20047" x="6524625" y="2463800"/>
          <p14:tracePt t="20054" x="6550025" y="2473325"/>
          <p14:tracePt t="20081" x="6559550" y="2481263"/>
          <p14:tracePt t="20102" x="6584950" y="2489200"/>
          <p14:tracePt t="20134" x="6592888" y="2498725"/>
          <p14:tracePt t="20150" x="6600825" y="2498725"/>
          <p14:tracePt t="20166" x="6610350" y="2498725"/>
          <p14:tracePt t="20174" x="6618288" y="2506663"/>
          <p14:tracePt t="20206" x="6635750" y="2516188"/>
          <p14:tracePt t="20214" x="6643688" y="2516188"/>
          <p14:tracePt t="20246" x="6653213" y="2524125"/>
          <p14:tracePt t="21016" x="6661150" y="2524125"/>
          <p14:tracePt t="21023" x="6694488" y="2524125"/>
          <p14:tracePt t="21030" x="6754813" y="2541588"/>
          <p14:tracePt t="21038" x="6838950" y="2549525"/>
          <p14:tracePt t="21047" x="6899275" y="2549525"/>
          <p14:tracePt t="21054" x="6975475" y="2557463"/>
          <p14:tracePt t="21063" x="7018338" y="2557463"/>
          <p14:tracePt t="21070" x="7034213" y="2557463"/>
          <p14:tracePt t="21082" x="7051675" y="2557463"/>
          <p14:tracePt t="21086" x="7069138" y="2557463"/>
          <p14:tracePt t="21097" x="7077075" y="2557463"/>
          <p14:tracePt t="21102" x="7077075" y="2566988"/>
          <p14:tracePt t="21129" x="7085013" y="2566988"/>
          <p14:tracePt t="21134" x="7102475" y="2574925"/>
          <p14:tracePt t="21142" x="7102475" y="2582863"/>
          <p14:tracePt t="21150" x="7112000" y="2582863"/>
          <p14:tracePt t="21158" x="7119938" y="2582863"/>
          <p14:tracePt t="21165" x="7127875" y="2582863"/>
          <p14:tracePt t="21174" x="7127875" y="2592388"/>
          <p14:tracePt t="22560" x="7094538" y="2592388"/>
          <p14:tracePt t="22569" x="7026275" y="2592388"/>
          <p14:tracePt t="22576" x="6924675" y="2592388"/>
          <p14:tracePt t="22582" x="6823075" y="2574925"/>
          <p14:tracePt t="22590" x="6762750" y="2566988"/>
          <p14:tracePt t="22597" x="6719888" y="2557463"/>
          <p14:tracePt t="22605" x="6711950" y="2557463"/>
          <p14:tracePt t="22630" x="6704013" y="2557463"/>
          <p14:tracePt t="22638" x="6694488" y="2557463"/>
          <p14:tracePt t="22653" x="6686550" y="2557463"/>
          <p14:tracePt t="22664" x="6678613" y="2557463"/>
          <p14:tracePt t="22670" x="6669088" y="2541588"/>
          <p14:tracePt t="22680" x="6661150" y="2541588"/>
          <p14:tracePt t="22686" x="6653213" y="2532063"/>
          <p14:tracePt t="22696" x="6626225" y="2524125"/>
          <p14:tracePt t="22702" x="6584950" y="2524125"/>
          <p14:tracePt t="22713" x="6550025" y="2516188"/>
          <p14:tracePt t="22718" x="6534150" y="2516188"/>
          <p14:tracePt t="22730" x="6508750" y="2516188"/>
          <p14:tracePt t="22734" x="6491288" y="2516188"/>
          <p14:tracePt t="22744" x="6473825" y="2516188"/>
          <p14:tracePt t="22750" x="6465888" y="2498725"/>
          <p14:tracePt t="22765" x="6456363" y="2498725"/>
          <p14:tracePt t="22879" x="6456363" y="2506663"/>
          <p14:tracePt t="22904" x="6456363" y="2516188"/>
          <p14:tracePt t="22918" x="6473825" y="2516188"/>
          <p14:tracePt t="22974" x="6483350" y="2524125"/>
          <p14:tracePt t="23014" x="6491288" y="2524125"/>
          <p14:tracePt t="23022" x="6499225" y="2524125"/>
          <p14:tracePt t="23062" x="6516688" y="2524125"/>
          <p14:tracePt t="23069" x="6524625" y="2524125"/>
          <p14:tracePt t="23096" x="6534150" y="2524125"/>
          <p14:tracePt t="23112" x="6550025" y="2524125"/>
          <p14:tracePt t="23190" x="6550025" y="2506663"/>
          <p14:tracePt t="23206" x="6550025" y="2498725"/>
          <p14:tracePt t="23221" x="6550025" y="2489200"/>
          <p14:tracePt t="23230" x="6550025" y="2473325"/>
          <p14:tracePt t="23238" x="6542088" y="2473325"/>
          <p14:tracePt t="23246" x="6534150" y="2463800"/>
          <p14:tracePt t="23254" x="6524625" y="2455863"/>
          <p14:tracePt t="23269" x="6491288" y="2438400"/>
          <p14:tracePt t="23280" x="6483350" y="2430463"/>
          <p14:tracePt t="23286" x="6473825" y="2430463"/>
          <p14:tracePt t="23297" x="6456363" y="2422525"/>
          <p14:tracePt t="23313" x="6448425" y="2413000"/>
          <p14:tracePt t="23334" x="6440488" y="2405063"/>
          <p14:tracePt t="23349" x="6423025" y="2397125"/>
          <p14:tracePt t="23374" x="6415088" y="2397125"/>
          <p14:tracePt t="23381" x="6405563" y="2387600"/>
          <p14:tracePt t="23390" x="6397625" y="2387600"/>
          <p14:tracePt t="23413" x="6389688" y="2387600"/>
          <p14:tracePt t="23422" x="6380163" y="2387600"/>
          <p14:tracePt t="23430" x="6372225" y="2387600"/>
          <p14:tracePt t="23438" x="6354763" y="2387600"/>
          <p14:tracePt t="23446" x="6346825" y="2387600"/>
          <p14:tracePt t="23454" x="6338888" y="2387600"/>
          <p14:tracePt t="23464" x="6311900" y="2397125"/>
          <p14:tracePt t="23470" x="6296025" y="2405063"/>
          <p14:tracePt t="23480" x="6278563" y="2413000"/>
          <p14:tracePt t="23486" x="6253163" y="2430463"/>
          <p14:tracePt t="23502" x="6245225" y="2438400"/>
          <p14:tracePt t="23518" x="6235700" y="2447925"/>
          <p14:tracePt t="23550" x="6235700" y="2463800"/>
          <p14:tracePt t="23557" x="6227763" y="2473325"/>
          <p14:tracePt t="23565" x="6219825" y="2481263"/>
          <p14:tracePt t="23581" x="6219825" y="2489200"/>
          <p14:tracePt t="23590" x="6219825" y="2506663"/>
          <p14:tracePt t="23597" x="6210300" y="2532063"/>
          <p14:tracePt t="23605" x="6210300" y="2549525"/>
          <p14:tracePt t="23613" x="6210300" y="2574925"/>
          <p14:tracePt t="23622" x="6210300" y="2592388"/>
          <p14:tracePt t="23630" x="6210300" y="2608263"/>
          <p14:tracePt t="23638" x="6210300" y="2625725"/>
          <p14:tracePt t="23647" x="6210300" y="2633663"/>
          <p14:tracePt t="23664" x="6210300" y="2651125"/>
          <p14:tracePt t="23670" x="6219825" y="2668588"/>
          <p14:tracePt t="23680" x="6235700" y="2686050"/>
          <p14:tracePt t="23686" x="6245225" y="2686050"/>
          <p14:tracePt t="23696" x="6278563" y="2701925"/>
          <p14:tracePt t="23702" x="6303963" y="2727325"/>
          <p14:tracePt t="23713" x="6329363" y="2744788"/>
          <p14:tracePt t="23718" x="6346825" y="2762250"/>
          <p14:tracePt t="23729" x="6372225" y="2778125"/>
          <p14:tracePt t="23734" x="6380163" y="2787650"/>
          <p14:tracePt t="23742" x="6405563" y="2805113"/>
          <p14:tracePt t="23749" x="6415088" y="2805113"/>
          <p14:tracePt t="23758" x="6423025" y="2805113"/>
          <p14:tracePt t="23765" x="6430963" y="2813050"/>
          <p14:tracePt t="23774" x="6440488" y="2813050"/>
          <p14:tracePt t="23790" x="6448425" y="2820988"/>
          <p14:tracePt t="23806" x="6465888" y="2820988"/>
          <p14:tracePt t="23822" x="6473825" y="2820988"/>
          <p14:tracePt t="23838" x="6499225" y="2820988"/>
          <p14:tracePt t="23847" x="6508750" y="2820988"/>
          <p14:tracePt t="23854" x="6534150" y="2820988"/>
          <p14:tracePt t="23863" x="6550025" y="2820988"/>
          <p14:tracePt t="23880" x="6567488" y="2820988"/>
          <p14:tracePt t="23886" x="6575425" y="2820988"/>
          <p14:tracePt t="23896" x="6584950" y="2805113"/>
          <p14:tracePt t="23914" x="6592888" y="2805113"/>
          <p14:tracePt t="23918" x="6600825" y="2795588"/>
          <p14:tracePt t="23930" x="6600825" y="2787650"/>
          <p14:tracePt t="23934" x="6610350" y="2787650"/>
          <p14:tracePt t="23944" x="6618288" y="2770188"/>
          <p14:tracePt t="23950" x="6626225" y="2744788"/>
          <p14:tracePt t="23958" x="6653213" y="2719388"/>
          <p14:tracePt t="23965" x="6653213" y="2701925"/>
          <p14:tracePt t="23974" x="6653213" y="2686050"/>
          <p14:tracePt t="23981" x="6653213" y="2651125"/>
          <p14:tracePt t="23989" x="6661150" y="2633663"/>
          <p14:tracePt t="23997" x="6661150" y="2625725"/>
          <p14:tracePt t="24006" x="6661150" y="2608263"/>
          <p14:tracePt t="24013" x="6661150" y="2600325"/>
          <p14:tracePt t="24022" x="6661150" y="2592388"/>
          <p14:tracePt t="24030" x="6661150" y="2582863"/>
          <p14:tracePt t="24038" x="6661150" y="2566988"/>
          <p14:tracePt t="24046" x="6661150" y="2557463"/>
          <p14:tracePt t="24054" x="6661150" y="2549525"/>
          <p14:tracePt t="24063" x="6643688" y="2524125"/>
          <p14:tracePt t="24070" x="6635750" y="2516188"/>
          <p14:tracePt t="24080" x="6618288" y="2506663"/>
          <p14:tracePt t="24097" x="6592888" y="2489200"/>
          <p14:tracePt t="24102" x="6567488" y="2473325"/>
          <p14:tracePt t="24114" x="6567488" y="2463800"/>
          <p14:tracePt t="24118" x="6534150" y="2455863"/>
          <p14:tracePt t="24130" x="6534150" y="2447925"/>
          <p14:tracePt t="24134" x="6508750" y="2430463"/>
          <p14:tracePt t="24144" x="6499225" y="2430463"/>
          <p14:tracePt t="24150" x="6491288" y="2413000"/>
          <p14:tracePt t="24158" x="6483350" y="2413000"/>
          <p14:tracePt t="24174" x="6473825" y="2413000"/>
          <p14:tracePt t="24181" x="6465888" y="2405063"/>
          <p14:tracePt t="24197" x="6440488" y="2405063"/>
          <p14:tracePt t="24206" x="6430963" y="2405063"/>
          <p14:tracePt t="24213" x="6405563" y="2405063"/>
          <p14:tracePt t="24222" x="6389688" y="2405063"/>
          <p14:tracePt t="24231" x="6372225" y="2405063"/>
          <p14:tracePt t="24238" x="6364288" y="2405063"/>
          <p14:tracePt t="24246" x="6354763" y="2405063"/>
          <p14:tracePt t="24310" x="6346825" y="2405063"/>
          <p14:tracePt t="24318" x="6338888" y="2405063"/>
          <p14:tracePt t="24327" x="6321425" y="2405063"/>
          <p14:tracePt t="24334" x="6321425" y="2413000"/>
          <p14:tracePt t="24344" x="6321425" y="2422525"/>
          <p14:tracePt t="24366" x="6311900" y="2430463"/>
          <p14:tracePt t="24374" x="6303963" y="2438400"/>
          <p14:tracePt t="27567" x="6296025" y="2438400"/>
          <p14:tracePt t="27577" x="6202363" y="2438400"/>
          <p14:tracePt t="27583" x="6075363" y="2438400"/>
          <p14:tracePt t="27590" x="5989638" y="2438400"/>
          <p14:tracePt t="27598" x="5921375" y="2438400"/>
          <p14:tracePt t="27605" x="5845175" y="2438400"/>
          <p14:tracePt t="27613" x="5776913" y="2430463"/>
          <p14:tracePt t="27622" x="5675313" y="2422525"/>
          <p14:tracePt t="27630" x="5573713" y="2422525"/>
          <p14:tracePt t="27638" x="5472113" y="2422525"/>
          <p14:tracePt t="27646" x="5353050" y="2422525"/>
          <p14:tracePt t="27654" x="5233988" y="2422525"/>
          <p14:tracePt t="27663" x="5122863" y="2422525"/>
          <p14:tracePt t="27669" x="5003800" y="2397125"/>
          <p14:tracePt t="27679" x="4894263" y="2387600"/>
          <p14:tracePt t="27686" x="4783138" y="2371725"/>
          <p14:tracePt t="27696" x="4656138" y="2371725"/>
          <p14:tracePt t="27702" x="4529138" y="2371725"/>
          <p14:tracePt t="27713" x="4375150" y="2371725"/>
          <p14:tracePt t="27718" x="4230688" y="2371725"/>
          <p14:tracePt t="27730" x="4060825" y="2371725"/>
          <p14:tracePt t="27734" x="3857625" y="2371725"/>
          <p14:tracePt t="27744" x="3678238" y="2371725"/>
          <p14:tracePt t="27750" x="3508375" y="2371725"/>
          <p14:tracePt t="27757" x="3363913" y="2371725"/>
          <p14:tracePt t="27766" x="3236913" y="2371725"/>
          <p14:tracePt t="27774" x="3127375" y="2371725"/>
          <p14:tracePt t="27782" x="3024188" y="2371725"/>
          <p14:tracePt t="27790" x="2965450" y="2362200"/>
          <p14:tracePt t="27797" x="2922588" y="2362200"/>
          <p14:tracePt t="27806" x="2871788" y="2344738"/>
          <p14:tracePt t="27813" x="2863850" y="2344738"/>
          <p14:tracePt t="27822" x="2838450" y="2344738"/>
          <p14:tracePt t="27830" x="2795588" y="2344738"/>
          <p14:tracePt t="27838" x="2727325" y="2344738"/>
          <p14:tracePt t="27846" x="2625725" y="2344738"/>
          <p14:tracePt t="27854" x="2497138" y="2344738"/>
          <p14:tracePt t="27863" x="2362200" y="2344738"/>
          <p14:tracePt t="27870" x="2208213" y="2344738"/>
          <p14:tracePt t="27880" x="2047875" y="2344738"/>
          <p14:tracePt t="27886" x="1860550" y="2344738"/>
          <p14:tracePt t="27896" x="1708150" y="2344738"/>
          <p14:tracePt t="27902" x="1579563" y="2344738"/>
          <p14:tracePt t="27913" x="1462088" y="2328863"/>
          <p14:tracePt t="27918" x="1401763" y="2319338"/>
          <p14:tracePt t="27930" x="1358900" y="2311400"/>
          <p14:tracePt t="27934" x="1343025" y="2311400"/>
          <p14:tracePt t="27944" x="1333500" y="2311400"/>
          <p14:tracePt t="27990" x="1325563" y="2311400"/>
          <p14:tracePt t="27998" x="1317625" y="2319338"/>
          <p14:tracePt t="28006" x="1282700" y="2362200"/>
          <p14:tracePt t="28013" x="1257300" y="2397125"/>
          <p14:tracePt t="28022" x="1239838" y="2422525"/>
          <p14:tracePt t="28030" x="1214438" y="2455863"/>
          <p14:tracePt t="28038" x="1198563" y="2489200"/>
          <p14:tracePt t="28046" x="1198563" y="2516188"/>
          <p14:tracePt t="28054" x="1189038" y="2549525"/>
          <p14:tracePt t="28063" x="1173163" y="2592388"/>
          <p14:tracePt t="28070" x="1173163" y="2617788"/>
          <p14:tracePt t="28081" x="1155700" y="2660650"/>
          <p14:tracePt t="28086" x="1155700" y="2719388"/>
          <p14:tracePt t="28096" x="1155700" y="2778125"/>
          <p14:tracePt t="28103" x="1155700" y="2863850"/>
          <p14:tracePt t="28113" x="1155700" y="2932113"/>
          <p14:tracePt t="28117" x="1155700" y="2990850"/>
          <p14:tracePt t="28129" x="1173163" y="3067050"/>
          <p14:tracePt t="28134" x="1189038" y="3109913"/>
          <p14:tracePt t="28144" x="1206500" y="3144838"/>
          <p14:tracePt t="28150" x="1206500" y="3170238"/>
          <p14:tracePt t="28157" x="1206500" y="3203575"/>
          <p14:tracePt t="28166" x="1206500" y="3246438"/>
          <p14:tracePt t="28174" x="1206500" y="3289300"/>
          <p14:tracePt t="28182" x="1206500" y="3355975"/>
          <p14:tracePt t="28190" x="1206500" y="3433763"/>
          <p14:tracePt t="28197" x="1206500" y="3484563"/>
          <p14:tracePt t="28206" x="1206500" y="3535363"/>
          <p14:tracePt t="28213" x="1206500" y="3543300"/>
          <p14:tracePt t="28222" x="1214438" y="3578225"/>
          <p14:tracePt t="28286" x="1223963" y="3586163"/>
          <p14:tracePt t="28293" x="1239838" y="3586163"/>
          <p14:tracePt t="28302" x="1274763" y="3586163"/>
          <p14:tracePt t="28313" x="1368425" y="3586163"/>
          <p14:tracePt t="28318" x="1503363" y="3586163"/>
          <p14:tracePt t="28329" x="1673225" y="3586163"/>
          <p14:tracePt t="28334" x="1946275" y="3560763"/>
          <p14:tracePt t="28344" x="2311400" y="3509963"/>
          <p14:tracePt t="28350" x="2701925" y="3433763"/>
          <p14:tracePt t="28357" x="2889250" y="3416300"/>
          <p14:tracePt t="28366" x="3168650" y="3365500"/>
          <p14:tracePt t="28374" x="3381375" y="3355975"/>
          <p14:tracePt t="28382" x="3551238" y="3355975"/>
          <p14:tracePt t="28390" x="3670300" y="3355975"/>
          <p14:tracePt t="28397" x="3797300" y="3355975"/>
          <p14:tracePt t="28406" x="3908425" y="3355975"/>
          <p14:tracePt t="28413" x="4017963" y="3355975"/>
          <p14:tracePt t="28422" x="4121150" y="3355975"/>
          <p14:tracePt t="28430" x="4214813" y="3355975"/>
          <p14:tracePt t="28437" x="4332288" y="3355975"/>
          <p14:tracePt t="28447" x="4443413" y="3355975"/>
          <p14:tracePt t="28453" x="4545013" y="3355975"/>
          <p14:tracePt t="28463" x="4656138" y="3355975"/>
          <p14:tracePt t="28469" x="4765675" y="3355975"/>
          <p14:tracePt t="28480" x="4851400" y="3355975"/>
          <p14:tracePt t="28486" x="4935538" y="3355975"/>
          <p14:tracePt t="28496" x="5064125" y="3373438"/>
          <p14:tracePt t="28502" x="5199063" y="3390900"/>
          <p14:tracePt t="28513" x="5353050" y="3408363"/>
          <p14:tracePt t="28518" x="5480050" y="3424238"/>
          <p14:tracePt t="28530" x="5607050" y="3441700"/>
          <p14:tracePt t="28534" x="5735638" y="3449638"/>
          <p14:tracePt t="28544" x="5845175" y="3467100"/>
          <p14:tracePt t="28550" x="5964238" y="3467100"/>
          <p14:tracePt t="28559" x="6057900" y="3467100"/>
          <p14:tracePt t="28565" x="6142038" y="3467100"/>
          <p14:tracePt t="28574" x="6219825" y="3467100"/>
          <p14:tracePt t="28581" x="6303963" y="3467100"/>
          <p14:tracePt t="28590" x="6415088" y="3467100"/>
          <p14:tracePt t="28597" x="6524625" y="3467100"/>
          <p14:tracePt t="28605" x="6643688" y="3467100"/>
          <p14:tracePt t="28614" x="6770688" y="3467100"/>
          <p14:tracePt t="28622" x="6864350" y="3467100"/>
          <p14:tracePt t="28630" x="6967538" y="3467100"/>
          <p14:tracePt t="28638" x="7069138" y="3467100"/>
          <p14:tracePt t="28646" x="7137400" y="3467100"/>
          <p14:tracePt t="28653" x="7178675" y="3467100"/>
          <p14:tracePt t="28663" x="7196138" y="3467100"/>
          <p14:tracePt t="28670" x="7213600" y="3467100"/>
          <p14:tracePt t="28679" x="7221538" y="3467100"/>
          <p14:tracePt t="28696" x="7229475" y="3467100"/>
          <p14:tracePt t="28713" x="7239000" y="3467100"/>
          <p14:tracePt t="28734" x="7246938" y="3459163"/>
          <p14:tracePt t="28744" x="7246938" y="3416300"/>
          <p14:tracePt t="28750" x="7246938" y="3340100"/>
          <p14:tracePt t="28759" x="7246938" y="3254375"/>
          <p14:tracePt t="28766" x="7246938" y="3170238"/>
          <p14:tracePt t="28774" x="7246938" y="3101975"/>
          <p14:tracePt t="28782" x="7256463" y="3076575"/>
          <p14:tracePt t="28789" x="7264400" y="3041650"/>
          <p14:tracePt t="28798" x="7272338" y="3008313"/>
          <p14:tracePt t="28806" x="7272338" y="2982913"/>
          <p14:tracePt t="28813" x="7289800" y="2949575"/>
          <p14:tracePt t="28822" x="7289800" y="2889250"/>
          <p14:tracePt t="28829" x="7297738" y="2830513"/>
          <p14:tracePt t="28837" x="7297738" y="2770188"/>
          <p14:tracePt t="28846" x="7297738" y="2701925"/>
          <p14:tracePt t="28854" x="7272338" y="2625725"/>
          <p14:tracePt t="28863" x="7221538" y="2574925"/>
          <p14:tracePt t="28869" x="7188200" y="2532063"/>
          <p14:tracePt t="28879" x="7145338" y="2506663"/>
          <p14:tracePt t="28886" x="7137400" y="2498725"/>
          <p14:tracePt t="28896" x="7112000" y="2489200"/>
          <p14:tracePt t="28902" x="7102475" y="2481263"/>
          <p14:tracePt t="28934" x="7094538" y="2481263"/>
          <p14:tracePt t="28950" x="7085013" y="2481263"/>
          <p14:tracePt t="28959" x="7069138" y="2481263"/>
          <p14:tracePt t="28966" x="7026275" y="2481263"/>
          <p14:tracePt t="28974" x="6907213" y="2481263"/>
          <p14:tracePt t="28981" x="6754813" y="2481263"/>
          <p14:tracePt t="28990" x="6567488" y="2481263"/>
          <p14:tracePt t="28998" x="6303963" y="2481263"/>
          <p14:tracePt t="29006" x="6015038" y="2481263"/>
          <p14:tracePt t="29013" x="5726113" y="2481263"/>
          <p14:tracePt t="29022" x="5241925" y="2397125"/>
          <p14:tracePt t="29030" x="4919663" y="2362200"/>
          <p14:tracePt t="29039" x="4519613" y="2286000"/>
          <p14:tracePt t="29046" x="4137025" y="2252663"/>
          <p14:tracePt t="29053" x="3806825" y="2200275"/>
          <p14:tracePt t="29063" x="3500438" y="2166938"/>
          <p14:tracePt t="29069" x="3254375" y="2116138"/>
          <p14:tracePt t="29080" x="3074988" y="2116138"/>
          <p14:tracePt t="29098" x="2760663" y="2090738"/>
          <p14:tracePt t="29103" x="2600325" y="2090738"/>
          <p14:tracePt t="29113" x="2446338" y="2090738"/>
          <p14:tracePt t="29118" x="2319338" y="2090738"/>
          <p14:tracePt t="29130" x="2166938" y="2090738"/>
          <p14:tracePt t="29134" x="2030413" y="2090738"/>
          <p14:tracePt t="29146" x="1928813" y="2090738"/>
          <p14:tracePt t="29150" x="1817688" y="2090738"/>
          <p14:tracePt t="29157" x="1733550" y="2090738"/>
          <p14:tracePt t="29166" x="1657350" y="2090738"/>
          <p14:tracePt t="29174" x="1571625" y="2090738"/>
          <p14:tracePt t="29181" x="1512888" y="2073275"/>
          <p14:tracePt t="29190" x="1470025" y="2065338"/>
          <p14:tracePt t="29197" x="1452563" y="2055813"/>
          <p14:tracePt t="29206" x="1427163" y="2047875"/>
          <p14:tracePt t="29253" x="1393825" y="2047875"/>
          <p14:tracePt t="29261" x="1376363" y="2047875"/>
          <p14:tracePt t="29270" x="1333500" y="2047875"/>
          <p14:tracePt t="29279" x="1274763" y="2047875"/>
          <p14:tracePt t="29285" x="1198563" y="2047875"/>
          <p14:tracePt t="29296" x="1147763" y="2047875"/>
          <p14:tracePt t="29301" x="1112838" y="2047875"/>
          <p14:tracePt t="29328" x="1104900" y="2047875"/>
          <p14:tracePt t="29559" x="1104900" y="2055813"/>
          <p14:tracePt t="29566" x="1155700" y="2116138"/>
          <p14:tracePt t="29576" x="1249363" y="2200275"/>
          <p14:tracePt t="29582" x="1290638" y="2303463"/>
          <p14:tracePt t="29590" x="1325563" y="2405063"/>
          <p14:tracePt t="29598" x="1368425" y="2566988"/>
          <p14:tracePt t="29605" x="1435100" y="2752725"/>
          <p14:tracePt t="29614" x="1538288" y="2949575"/>
          <p14:tracePt t="29622" x="1657350" y="3119438"/>
          <p14:tracePt t="29629" x="1809750" y="3305175"/>
          <p14:tracePt t="29638" x="1946275" y="3484563"/>
          <p14:tracePt t="29646" x="2038350" y="3586163"/>
          <p14:tracePt t="29654" x="2141538" y="3730625"/>
          <p14:tracePt t="29663" x="2260600" y="3857625"/>
          <p14:tracePt t="29670" x="2362200" y="3986213"/>
          <p14:tracePt t="29679" x="2430463" y="4070350"/>
          <p14:tracePt t="29686" x="2481263" y="4130675"/>
          <p14:tracePt t="29696" x="2524125" y="4197350"/>
          <p14:tracePt t="29702" x="2532063" y="4206875"/>
          <p14:tracePt t="29713" x="2540000" y="4232275"/>
          <p14:tracePt t="29718" x="2540000" y="4249738"/>
          <p14:tracePt t="29730" x="2549525" y="4265613"/>
          <p14:tracePt t="29774" x="2549525" y="4275138"/>
          <p14:tracePt t="29781" x="2549525" y="4300538"/>
          <p14:tracePt t="29790" x="2565400" y="4333875"/>
          <p14:tracePt t="29797" x="2590800" y="4351338"/>
          <p14:tracePt t="29806" x="2625725" y="4394200"/>
          <p14:tracePt t="29813" x="2651125" y="4419600"/>
          <p14:tracePt t="29822" x="2701925" y="4435475"/>
          <p14:tracePt t="29830" x="2709863" y="4435475"/>
          <p14:tracePt t="29838" x="2727325" y="4435475"/>
          <p14:tracePt t="29854" x="2735263" y="4435475"/>
          <p14:tracePt t="29886" x="2744788" y="4410075"/>
          <p14:tracePt t="29912" x="2760663" y="4376738"/>
          <p14:tracePt t="29918" x="2760663" y="4368800"/>
          <p14:tracePt t="29928" x="2770188" y="4368800"/>
          <p14:tracePt t="29934" x="2770188" y="4333875"/>
          <p14:tracePt t="29946" x="2770188" y="4316413"/>
          <p14:tracePt t="29950" x="2770188" y="4291013"/>
          <p14:tracePt t="29957" x="2770188" y="4257675"/>
          <p14:tracePt t="29966" x="2770188" y="4232275"/>
          <p14:tracePt t="29974" x="2770188" y="4197350"/>
          <p14:tracePt t="29982" x="2770188" y="4171950"/>
          <p14:tracePt t="29990" x="2770188" y="4164013"/>
          <p14:tracePt t="29997" x="2770188" y="4146550"/>
          <p14:tracePt t="30006" x="2770188" y="4113213"/>
          <p14:tracePt t="30013" x="2778125" y="4105275"/>
          <p14:tracePt t="30022" x="2778125" y="4079875"/>
          <p14:tracePt t="30029" x="2778125" y="4062413"/>
          <p14:tracePt t="30038" x="2786063" y="4037013"/>
          <p14:tracePt t="30046" x="2795588" y="4027488"/>
          <p14:tracePt t="30054" x="2803525" y="4019550"/>
          <p14:tracePt t="30063" x="2811463" y="4002088"/>
          <p14:tracePt t="30085" x="2820988" y="3994150"/>
          <p14:tracePt t="30097" x="2828925" y="3986213"/>
          <p14:tracePt t="30143" x="2838450" y="3986213"/>
          <p14:tracePt t="30157" x="2846388" y="3976688"/>
          <p14:tracePt t="30166" x="2854325" y="3968750"/>
          <p14:tracePt t="30173" x="2854325" y="3960813"/>
          <p14:tracePt t="30181" x="2863850" y="3960813"/>
          <p14:tracePt t="30246" x="2871788" y="3960813"/>
          <p14:tracePt t="30294" x="2879725" y="3968750"/>
          <p14:tracePt t="30301" x="2879725" y="3986213"/>
          <p14:tracePt t="30312" x="2879725" y="4002088"/>
          <p14:tracePt t="30318" x="2879725" y="4019550"/>
          <p14:tracePt t="30330" x="2897188" y="4044950"/>
          <p14:tracePt t="30346" x="2897188" y="4070350"/>
          <p14:tracePt t="30359" x="2897188" y="4079875"/>
          <p14:tracePt t="30366" x="2897188" y="4087813"/>
          <p14:tracePt t="30374" x="2897188" y="4095750"/>
          <p14:tracePt t="30382" x="2897188" y="4105275"/>
          <p14:tracePt t="30390" x="2897188" y="4113213"/>
          <p14:tracePt t="30398" x="2897188" y="4121150"/>
          <p14:tracePt t="30414" x="2889250" y="4138613"/>
          <p14:tracePt t="30422" x="2889250" y="4156075"/>
          <p14:tracePt t="30430" x="2871788" y="4164013"/>
          <p14:tracePt t="30438" x="2871788" y="4189413"/>
          <p14:tracePt t="30446" x="2871788" y="4214813"/>
          <p14:tracePt t="30454" x="2871788" y="4240213"/>
          <p14:tracePt t="30463" x="2871788" y="4265613"/>
          <p14:tracePt t="30470" x="2871788" y="4291013"/>
          <p14:tracePt t="30479" x="2871788" y="4300538"/>
          <p14:tracePt t="30485" x="2871788" y="4316413"/>
          <p14:tracePt t="30496" x="2871788" y="4341813"/>
          <p14:tracePt t="30502" x="2871788" y="4351338"/>
          <p14:tracePt t="30513" x="2871788" y="4368800"/>
          <p14:tracePt t="30518" x="2871788" y="4394200"/>
          <p14:tracePt t="30534" x="2871788" y="4410075"/>
          <p14:tracePt t="30546" x="2871788" y="4419600"/>
          <p14:tracePt t="30550" x="2871788" y="4427538"/>
          <p14:tracePt t="30560" x="2871788" y="4435475"/>
          <p14:tracePt t="30565" x="2871788" y="4452938"/>
          <p14:tracePt t="30574" x="2871788" y="4460875"/>
          <p14:tracePt t="30590" x="2871788" y="4470400"/>
          <p14:tracePt t="30598" x="2863850" y="4470400"/>
          <p14:tracePt t="30614" x="2863850" y="4495800"/>
          <p14:tracePt t="30622" x="2854325" y="4503738"/>
          <p14:tracePt t="30630" x="2854325" y="4529138"/>
          <p14:tracePt t="30638" x="2854325" y="4538663"/>
          <p14:tracePt t="30646" x="2854325" y="4546600"/>
          <p14:tracePt t="30654" x="2854325" y="4564063"/>
          <p14:tracePt t="30663" x="2854325" y="4572000"/>
          <p14:tracePt t="30669" x="2854325" y="4579938"/>
          <p14:tracePt t="30679" x="2854325" y="4589463"/>
          <p14:tracePt t="30750" x="2854325" y="4597400"/>
          <p14:tracePt t="30848" x="2854325" y="4589463"/>
          <p14:tracePt t="30857" x="2854325" y="4564063"/>
          <p14:tracePt t="30863" x="2854325" y="4538663"/>
          <p14:tracePt t="30870" x="2854325" y="4521200"/>
          <p14:tracePt t="30881" x="2854325" y="4495800"/>
          <p14:tracePt t="30886" x="2854325" y="4478338"/>
          <p14:tracePt t="30896" x="2854325" y="4435475"/>
          <p14:tracePt t="30902" x="2854325" y="4359275"/>
          <p14:tracePt t="30913" x="2854325" y="4308475"/>
          <p14:tracePt t="30918" x="2854325" y="4232275"/>
          <p14:tracePt t="30929" x="2854325" y="4164013"/>
          <p14:tracePt t="30933" x="2854325" y="4138613"/>
          <p14:tracePt t="30946" x="2854325" y="4105275"/>
          <p14:tracePt t="30960" x="2854325" y="4087813"/>
          <p14:tracePt t="30966" x="2854325" y="4079875"/>
          <p14:tracePt t="30974" x="2863850" y="4070350"/>
          <p14:tracePt t="31006" x="2871788" y="4052888"/>
          <p14:tracePt t="31223" x="2879725" y="4044950"/>
          <p14:tracePt t="31240" x="2905125" y="4037013"/>
          <p14:tracePt t="31248" x="2940050" y="4037013"/>
          <p14:tracePt t="31255" x="2973388" y="4037013"/>
          <p14:tracePt t="31264" x="3024188" y="4037013"/>
          <p14:tracePt t="31270" x="3092450" y="4037013"/>
          <p14:tracePt t="31279" x="3211513" y="4037013"/>
          <p14:tracePt t="31286" x="3322638" y="4037013"/>
          <p14:tracePt t="31296" x="3500438" y="4052888"/>
          <p14:tracePt t="31302" x="3644900" y="4070350"/>
          <p14:tracePt t="31312" x="3789363" y="4121150"/>
          <p14:tracePt t="31318" x="3908425" y="4171950"/>
          <p14:tracePt t="31329" x="4010025" y="4189413"/>
          <p14:tracePt t="31334" x="4137025" y="4224338"/>
          <p14:tracePt t="31344" x="4256088" y="4249738"/>
          <p14:tracePt t="31350" x="4367213" y="4265613"/>
          <p14:tracePt t="31359" x="4494213" y="4283075"/>
          <p14:tracePt t="31366" x="4621213" y="4283075"/>
          <p14:tracePt t="31373" x="4775200" y="4283075"/>
          <p14:tracePt t="31381" x="4902200" y="4283075"/>
          <p14:tracePt t="31390" x="5029200" y="4283075"/>
          <p14:tracePt t="31397" x="5148263" y="4232275"/>
          <p14:tracePt t="31406" x="5224463" y="4214813"/>
          <p14:tracePt t="31413" x="5302250" y="4181475"/>
          <p14:tracePt t="31422" x="5335588" y="4156075"/>
          <p14:tracePt t="31429" x="5378450" y="4113213"/>
          <p14:tracePt t="31438" x="5403850" y="4087813"/>
          <p14:tracePt t="31446" x="5403850" y="4070350"/>
          <p14:tracePt t="31454" x="5403850" y="4044950"/>
          <p14:tracePt t="31463" x="5403850" y="4019550"/>
          <p14:tracePt t="31470" x="5403850" y="4002088"/>
          <p14:tracePt t="31480" x="5378450" y="3951288"/>
          <p14:tracePt t="31486" x="5327650" y="3892550"/>
          <p14:tracePt t="31496" x="5284788" y="3849688"/>
          <p14:tracePt t="31502" x="5224463" y="3816350"/>
          <p14:tracePt t="31514" x="5191125" y="3790950"/>
          <p14:tracePt t="31517" x="5140325" y="3773488"/>
          <p14:tracePt t="31530" x="5080000" y="3763963"/>
          <p14:tracePt t="31534" x="5021263" y="3763963"/>
          <p14:tracePt t="31544" x="4868863" y="3748088"/>
          <p14:tracePt t="31550" x="4724400" y="3748088"/>
          <p14:tracePt t="31561" x="4554538" y="3738563"/>
          <p14:tracePt t="31566" x="4197350" y="3705225"/>
          <p14:tracePt t="31574" x="3873500" y="3687763"/>
          <p14:tracePt t="31581" x="3467100" y="3687763"/>
          <p14:tracePt t="31590" x="3203575" y="3687763"/>
          <p14:tracePt t="31598" x="3033713" y="3687763"/>
          <p14:tracePt t="31605" x="2879725" y="3687763"/>
          <p14:tracePt t="31614" x="2752725" y="3687763"/>
          <p14:tracePt t="31622" x="2633663" y="3687763"/>
          <p14:tracePt t="31629" x="2540000" y="3687763"/>
          <p14:tracePt t="31638" x="2446338" y="3713163"/>
          <p14:tracePt t="31646" x="2370138" y="3738563"/>
          <p14:tracePt t="31654" x="2311400" y="3773488"/>
          <p14:tracePt t="31663" x="2235200" y="3806825"/>
          <p14:tracePt t="31670" x="2157413" y="3841750"/>
          <p14:tracePt t="31679" x="2081213" y="3883025"/>
          <p14:tracePt t="31686" x="2022475" y="3917950"/>
          <p14:tracePt t="31696" x="1946275" y="3960813"/>
          <p14:tracePt t="31702" x="1893888" y="3976688"/>
          <p14:tracePt t="31713" x="1860550" y="3986213"/>
          <p14:tracePt t="31718" x="1843088" y="4002088"/>
          <p14:tracePt t="31734" x="1843088" y="4011613"/>
          <p14:tracePt t="31744" x="1843088" y="4037013"/>
          <p14:tracePt t="31749" x="1843088" y="4070350"/>
          <p14:tracePt t="31760" x="1843088" y="4113213"/>
          <p14:tracePt t="31766" x="1843088" y="4171950"/>
          <p14:tracePt t="31774" x="1843088" y="4224338"/>
          <p14:tracePt t="31782" x="1885950" y="4316413"/>
          <p14:tracePt t="31791" x="1954213" y="4410075"/>
          <p14:tracePt t="31798" x="2005013" y="4486275"/>
          <p14:tracePt t="31806" x="2090738" y="4564063"/>
          <p14:tracePt t="31813" x="2166938" y="4622800"/>
          <p14:tracePt t="31822" x="2268538" y="4657725"/>
          <p14:tracePt t="31829" x="2387600" y="4683125"/>
          <p14:tracePt t="31838" x="2514600" y="4691063"/>
          <p14:tracePt t="31846" x="2676525" y="4733925"/>
          <p14:tracePt t="31854" x="2803525" y="4741863"/>
          <p14:tracePt t="31863" x="2930525" y="4749800"/>
          <p14:tracePt t="31870" x="3109913" y="4792663"/>
          <p14:tracePt t="31879" x="3244850" y="4818063"/>
          <p14:tracePt t="31886" x="3406775" y="4852988"/>
          <p14:tracePt t="31896" x="3551238" y="4860925"/>
          <p14:tracePt t="31902" x="3687763" y="4886325"/>
          <p14:tracePt t="31912" x="3789363" y="4919663"/>
          <p14:tracePt t="31917" x="3890963" y="4919663"/>
          <p14:tracePt t="31930" x="3976688" y="4937125"/>
          <p14:tracePt t="31934" x="4035425" y="4937125"/>
          <p14:tracePt t="31946" x="4095750" y="4937125"/>
          <p14:tracePt t="31949" x="4179888" y="4937125"/>
          <p14:tracePt t="31960" x="4291013" y="4919663"/>
          <p14:tracePt t="31966" x="4443413" y="4852988"/>
          <p14:tracePt t="31973" x="4689475" y="4759325"/>
          <p14:tracePt t="31982" x="4987925" y="4640263"/>
          <p14:tracePt t="31990" x="5284788" y="4513263"/>
          <p14:tracePt t="31998" x="5548313" y="4427538"/>
          <p14:tracePt t="32006" x="5751513" y="4359275"/>
          <p14:tracePt t="32013" x="5888038" y="4300538"/>
          <p14:tracePt t="32021" x="5972175" y="4265613"/>
          <p14:tracePt t="32030" x="6024563" y="4224338"/>
          <p14:tracePt t="32038" x="6049963" y="4197350"/>
          <p14:tracePt t="32046" x="6049963" y="4171950"/>
          <p14:tracePt t="32054" x="6049963" y="4121150"/>
          <p14:tracePt t="32063" x="6049963" y="4079875"/>
          <p14:tracePt t="32069" x="6049963" y="4019550"/>
          <p14:tracePt t="32079" x="6049963" y="3976688"/>
          <p14:tracePt t="32086" x="6024563" y="3925888"/>
          <p14:tracePt t="32096" x="5997575" y="3875088"/>
          <p14:tracePt t="32103" x="5997575" y="3857625"/>
          <p14:tracePt t="32113" x="5972175" y="3841750"/>
          <p14:tracePt t="32118" x="5921375" y="3781425"/>
          <p14:tracePt t="32129" x="5853113" y="3763963"/>
          <p14:tracePt t="32134" x="5794375" y="3730625"/>
          <p14:tracePt t="32146" x="5726113" y="3730625"/>
          <p14:tracePt t="32150" x="5624513" y="3722688"/>
          <p14:tracePt t="32160" x="5497513" y="3713163"/>
          <p14:tracePt t="32166" x="5335588" y="3671888"/>
          <p14:tracePt t="32174" x="5173663" y="3662363"/>
          <p14:tracePt t="32181" x="5064125" y="3646488"/>
          <p14:tracePt t="32190" x="4945063" y="3611563"/>
          <p14:tracePt t="32197" x="4843463" y="3603625"/>
          <p14:tracePt t="32206" x="4757738" y="3603625"/>
          <p14:tracePt t="32213" x="4689475" y="3603625"/>
          <p14:tracePt t="32222" x="4579938" y="3603625"/>
          <p14:tracePt t="32230" x="4460875" y="3603625"/>
          <p14:tracePt t="32238" x="4324350" y="3603625"/>
          <p14:tracePt t="32246" x="4154488" y="3603625"/>
          <p14:tracePt t="32254" x="3925888" y="3636963"/>
          <p14:tracePt t="32263" x="3703638" y="3687763"/>
          <p14:tracePt t="32269" x="3533775" y="3722688"/>
          <p14:tracePt t="32279" x="3381375" y="3773488"/>
          <p14:tracePt t="32285" x="3262313" y="3832225"/>
          <p14:tracePt t="32296" x="3160713" y="3875088"/>
          <p14:tracePt t="32302" x="3059113" y="3935413"/>
          <p14:tracePt t="32313" x="2990850" y="3976688"/>
          <p14:tracePt t="32318" x="2955925" y="3994150"/>
          <p14:tracePt t="32330" x="2930525" y="4037013"/>
          <p14:tracePt t="32334" x="2914650" y="4070350"/>
          <p14:tracePt t="32346" x="2914650" y="4113213"/>
          <p14:tracePt t="32350" x="2914650" y="4156075"/>
          <p14:tracePt t="32361" x="2914650" y="4189413"/>
          <p14:tracePt t="32366" x="2914650" y="4214813"/>
          <p14:tracePt t="32373" x="2947988" y="4265613"/>
          <p14:tracePt t="32382" x="2973388" y="4316413"/>
          <p14:tracePt t="32390" x="2998788" y="4351338"/>
          <p14:tracePt t="32397" x="3049588" y="4419600"/>
          <p14:tracePt t="32406" x="3100388" y="4470400"/>
          <p14:tracePt t="32413" x="3152775" y="4521200"/>
          <p14:tracePt t="32422" x="3203575" y="4564063"/>
          <p14:tracePt t="32429" x="3254375" y="4597400"/>
          <p14:tracePt t="32438" x="3322638" y="4614863"/>
          <p14:tracePt t="32446" x="3373438" y="4614863"/>
          <p14:tracePt t="32454" x="3475038" y="4622800"/>
          <p14:tracePt t="32463" x="3602038" y="4648200"/>
          <p14:tracePt t="32469" x="3781425" y="4665663"/>
          <p14:tracePt t="32480" x="3992563" y="4673600"/>
          <p14:tracePt t="32485" x="4205288" y="4691063"/>
          <p14:tracePt t="32496" x="4410075" y="4749800"/>
          <p14:tracePt t="32502" x="4562475" y="4759325"/>
          <p14:tracePt t="32513" x="4689475" y="4784725"/>
          <p14:tracePt t="32518" x="4800600" y="4784725"/>
          <p14:tracePt t="32529" x="4884738" y="4784725"/>
          <p14:tracePt t="32534" x="5003800" y="4784725"/>
          <p14:tracePt t="32544" x="5114925" y="4784725"/>
          <p14:tracePt t="32550" x="5267325" y="4784725"/>
          <p14:tracePt t="32561" x="5411788" y="4767263"/>
          <p14:tracePt t="32566" x="5616575" y="4716463"/>
          <p14:tracePt t="32574" x="5853113" y="4630738"/>
          <p14:tracePt t="32582" x="6167438" y="4546600"/>
          <p14:tracePt t="32590" x="6415088" y="4513263"/>
          <p14:tracePt t="32598" x="6643688" y="4470400"/>
          <p14:tracePt t="32605" x="6797675" y="4460875"/>
          <p14:tracePt t="32613" x="6907213" y="4427538"/>
          <p14:tracePt t="32622" x="6983413" y="4410075"/>
          <p14:tracePt t="32629" x="7026275" y="4402138"/>
          <p14:tracePt t="32638" x="7077075" y="4394200"/>
          <p14:tracePt t="32646" x="7094538" y="4376738"/>
          <p14:tracePt t="32654" x="7102475" y="4376738"/>
          <p14:tracePt t="32679" x="7102475" y="4368800"/>
          <p14:tracePt t="32695" x="7102475" y="4351338"/>
          <p14:tracePt t="68670" x="7069138" y="4308475"/>
          <p14:tracePt t="68678" x="6856413" y="4146550"/>
          <p14:tracePt t="68686" x="6456363" y="3841750"/>
          <p14:tracePt t="68694" x="5837238" y="3552825"/>
          <p14:tracePt t="68702" x="5157788" y="3211513"/>
          <p14:tracePt t="68710" x="4545013" y="2949575"/>
          <p14:tracePt t="68718" x="4017963" y="2736850"/>
          <p14:tracePt t="68727" x="3576638" y="2541588"/>
          <p14:tracePt t="68734" x="3244850" y="2413000"/>
          <p14:tracePt t="68743" x="3041650" y="2268538"/>
          <p14:tracePt t="68750" x="2940050" y="2200275"/>
          <p14:tracePt t="68760" x="2828925" y="2108200"/>
          <p14:tracePt t="68766" x="2778125" y="2039938"/>
          <p14:tracePt t="68776" x="2709863" y="1938338"/>
          <p14:tracePt t="68781" x="2600325" y="1776413"/>
          <p14:tracePt t="68793" x="2481263" y="1639888"/>
          <p14:tracePt t="68797" x="2293938" y="1470025"/>
          <p14:tracePt t="68809" x="2073275" y="1266825"/>
          <p14:tracePt t="68814" x="1835150" y="1079500"/>
          <p14:tracePt t="68824" x="1698625" y="942975"/>
          <p14:tracePt t="68830" x="1554163" y="781050"/>
          <p14:tracePt t="68839" x="1409700" y="628650"/>
          <p14:tracePt t="68845" x="1317625" y="484188"/>
          <p14:tracePt t="68854" x="1249363" y="374650"/>
          <p14:tracePt t="68862" x="1181100" y="280988"/>
          <p14:tracePt t="68870" x="1112838" y="161925"/>
          <p14:tracePt t="68877" x="1054100" y="7620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7A13E7-5633-44A0-BF63-3328BA594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Encoding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09EAA1-6AB5-434A-AB3C-016C3ED3C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" y="1550894"/>
            <a:ext cx="11609295" cy="4626069"/>
          </a:xfrm>
        </p:spPr>
        <p:txBody>
          <a:bodyPr>
            <a:normAutofit/>
          </a:bodyPr>
          <a:lstStyle/>
          <a:p>
            <a:r>
              <a:rPr lang="nl-BE" dirty="0" err="1"/>
              <a:t>Encoding</a:t>
            </a:r>
            <a:r>
              <a:rPr lang="nl-BE" dirty="0"/>
              <a:t> takes care of the interpretation of characters in a file.</a:t>
            </a:r>
          </a:p>
          <a:p>
            <a:r>
              <a:rPr lang="nl-BE" dirty="0"/>
              <a:t>Examples of this encryption are: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231C45B-DF63-451C-8375-AB4496531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23</a:t>
            </a:fld>
            <a:endParaRPr lang="nl-BE" dirty="0"/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2D213ABF-1459-42D1-BC40-8A94241950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868912"/>
              </p:ext>
            </p:extLst>
          </p:nvPr>
        </p:nvGraphicFramePr>
        <p:xfrm>
          <a:off x="970844" y="2802208"/>
          <a:ext cx="9606302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5721">
                  <a:extLst>
                    <a:ext uri="{9D8B030D-6E8A-4147-A177-3AD203B41FA5}">
                      <a16:colId xmlns:a16="http://schemas.microsoft.com/office/drawing/2014/main" val="3947959166"/>
                    </a:ext>
                  </a:extLst>
                </a:gridCol>
                <a:gridCol w="8570581">
                  <a:extLst>
                    <a:ext uri="{9D8B030D-6E8A-4147-A177-3AD203B41FA5}">
                      <a16:colId xmlns:a16="http://schemas.microsoft.com/office/drawing/2014/main" val="3903282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b="1" dirty="0"/>
                        <a:t>ASCII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/>
                        <a:t>7 bit encoding or interpretation of 128 characters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7709448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r>
                        <a:rPr lang="nl-BE" b="1" dirty="0"/>
                        <a:t>UTF-8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encoding</a:t>
                      </a:r>
                      <a:r>
                        <a:rPr lang="nl-BE" dirty="0"/>
                        <a:t> with variable number of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911737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1 byte for first 128 ASCII </a:t>
                      </a:r>
                      <a:r>
                        <a:rPr lang="nl-BE" dirty="0" err="1"/>
                        <a:t>characters</a:t>
                      </a:r>
                      <a:endParaRPr lang="nl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79870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2 bytes for 1920 characters </a:t>
                      </a:r>
                      <a:r>
                        <a:rPr lang="nl-BE" dirty="0" err="1"/>
                        <a:t>from</a:t>
                      </a:r>
                      <a:r>
                        <a:rPr lang="nl-BE" dirty="0"/>
                        <a:t> Roman, Greek, Hebrew, Arabic alphabet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675748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3 bytes for Chinese, Japanese and Korean characters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7757603"/>
                  </a:ext>
                </a:extLst>
              </a:tr>
            </a:tbl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B70B709-0302-4064-96AC-D36FE9E634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6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53"/>
    </mc:Choice>
    <mc:Fallback xmlns="">
      <p:transition spd="slow" advTm="253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3C0FEF-CD8C-49D4-91EF-BC9ED05D5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Encoding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7B2C59C-8632-4848-932F-8332891C5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In the open()-function you can set the </a:t>
            </a:r>
            <a:r>
              <a:rPr lang="nl-BE" dirty="0" err="1"/>
              <a:t>encoding: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 err="1"/>
              <a:t>Result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77512D6-2B7B-40DB-97A6-EA9F8F25B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24</a:t>
            </a:fld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8F350B4A-618C-46BE-8FF9-C0164F76A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5525" y="5089159"/>
            <a:ext cx="3028950" cy="10668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D1C65548-A048-48B4-91C5-0A3E532BB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8902" y="2002259"/>
            <a:ext cx="6955750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#1 Open file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'agenda.txt'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'w'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'UTF-8'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#2 Write data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file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file.write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'25/11;Bob Potters; 08:30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file.write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'30/11;René François; 12:30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file.write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'02/12;Chris Benz; 10:15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#3 Close file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file.close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3A0EC80C-D8CB-4AB9-A10A-C0B4EEA0D109}"/>
              </a:ext>
            </a:extLst>
          </p:cNvPr>
          <p:cNvSpPr/>
          <p:nvPr/>
        </p:nvSpPr>
        <p:spPr>
          <a:xfrm>
            <a:off x="5506036" y="2294792"/>
            <a:ext cx="2530137" cy="492370"/>
          </a:xfrm>
          <a:prstGeom prst="ellipse">
            <a:avLst/>
          </a:prstGeom>
          <a:noFill/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501D6FF-4CF0-4E3B-9B94-29736EF42A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6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31"/>
    </mc:Choice>
    <mc:Fallback xmlns="">
      <p:transition spd="slow" advTm="27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806" x="739775" y="58738"/>
          <p14:tracePt t="11817" x="815975" y="101600"/>
          <p14:tracePt t="11823" x="866775" y="119063"/>
          <p14:tracePt t="11832" x="925513" y="152400"/>
          <p14:tracePt t="11839" x="985838" y="161925"/>
          <p14:tracePt t="11846" x="1044575" y="169863"/>
          <p14:tracePt t="11855" x="1120775" y="177800"/>
          <p14:tracePt t="11863" x="1163638" y="195263"/>
          <p14:tracePt t="11871" x="1231900" y="212725"/>
          <p14:tracePt t="11880" x="1274763" y="220663"/>
          <p14:tracePt t="11887" x="1325563" y="238125"/>
          <p14:tracePt t="11895" x="1384300" y="246063"/>
          <p14:tracePt t="11903" x="1427163" y="246063"/>
          <p14:tracePt t="11910" x="1512888" y="263525"/>
          <p14:tracePt t="11919" x="1589088" y="296863"/>
          <p14:tracePt t="11926" x="1673225" y="314325"/>
          <p14:tracePt t="11935" x="1792288" y="347663"/>
          <p14:tracePt t="11942" x="1903413" y="365125"/>
          <p14:tracePt t="11952" x="2065338" y="390525"/>
          <p14:tracePt t="11959" x="2319338" y="433388"/>
          <p14:tracePt t="11968" x="2590800" y="466725"/>
          <p14:tracePt t="11974" x="2871788" y="519113"/>
          <p14:tracePt t="11985" x="3143250" y="544513"/>
          <p14:tracePt t="11991" x="3424238" y="611188"/>
          <p14:tracePt t="12001" x="3721100" y="722313"/>
          <p14:tracePt t="12006" x="3992563" y="841375"/>
          <p14:tracePt t="12017" x="4324350" y="960438"/>
          <p14:tracePt t="12023" x="4681538" y="1112838"/>
          <p14:tracePt t="12033" x="4995863" y="1223963"/>
          <p14:tracePt t="12038" x="5318125" y="1308100"/>
          <p14:tracePt t="12048" x="5565775" y="1343025"/>
          <p14:tracePt t="12055" x="5700713" y="1368425"/>
          <p14:tracePt t="12064" x="5761038" y="1376363"/>
          <p14:tracePt t="12071" x="5811838" y="1385888"/>
          <p14:tracePt t="12078" x="5811838" y="1393825"/>
          <p14:tracePt t="12095" x="5827713" y="1419225"/>
          <p14:tracePt t="12103" x="5837238" y="1462088"/>
          <p14:tracePt t="12111" x="5880100" y="1538288"/>
          <p14:tracePt t="12119" x="5913438" y="1614488"/>
          <p14:tracePt t="12127" x="5981700" y="1682750"/>
          <p14:tracePt t="12135" x="6083300" y="1776413"/>
          <p14:tracePt t="12143" x="6194425" y="1844675"/>
          <p14:tracePt t="12152" x="6286500" y="1911350"/>
          <p14:tracePt t="12159" x="6364288" y="1954213"/>
          <p14:tracePt t="12168" x="6448425" y="1989138"/>
          <p14:tracePt t="12176" x="6473825" y="2014538"/>
          <p14:tracePt t="12184" x="6499225" y="2039938"/>
          <p14:tracePt t="12191" x="6508750" y="2047875"/>
          <p14:tracePt t="12201" x="6516688" y="2065338"/>
          <p14:tracePt t="12207" x="6516688" y="2082800"/>
          <p14:tracePt t="12219" x="6524625" y="2090738"/>
          <p14:tracePt t="12286" x="6542088" y="2108200"/>
          <p14:tracePt t="12295" x="6550025" y="2116138"/>
          <p14:tracePt t="12303" x="6600825" y="2133600"/>
          <p14:tracePt t="12311" x="6635750" y="2174875"/>
          <p14:tracePt t="12318" x="6686550" y="2209800"/>
          <p14:tracePt t="12327" x="6704013" y="2217738"/>
          <p14:tracePt t="12335" x="6719888" y="2235200"/>
          <p14:tracePt t="12343" x="6719888" y="2243138"/>
          <p14:tracePt t="12375" x="6719888" y="2268538"/>
          <p14:tracePt t="12384" x="6737350" y="2286000"/>
          <p14:tracePt t="12401" x="6745288" y="2319338"/>
          <p14:tracePt t="12407" x="6754813" y="2354263"/>
          <p14:tracePt t="12417" x="6797675" y="2387600"/>
          <p14:tracePt t="12423" x="6831013" y="2430463"/>
          <p14:tracePt t="12434" x="6856413" y="2455863"/>
          <p14:tracePt t="12439" x="6881813" y="2463800"/>
          <p14:tracePt t="12448" x="6915150" y="2473325"/>
          <p14:tracePt t="12455" x="6915150" y="2481263"/>
          <p14:tracePt t="12471" x="6924675" y="2481263"/>
          <p14:tracePt t="12904" x="6942138" y="2489200"/>
          <p14:tracePt t="12921" x="6950075" y="2498725"/>
          <p14:tracePt t="12929" x="6967538" y="2498725"/>
          <p14:tracePt t="12936" x="6975475" y="2516188"/>
          <p14:tracePt t="12943" x="6983413" y="2524125"/>
          <p14:tracePt t="12959" x="6983413" y="2532063"/>
          <p14:tracePt t="12975" x="6992938" y="2549525"/>
          <p14:tracePt t="13031" x="7000875" y="2557463"/>
          <p14:tracePt t="13047" x="7008813" y="2557463"/>
          <p14:tracePt t="13079" x="7018338" y="2557463"/>
          <p14:tracePt t="13087" x="7026275" y="2566988"/>
          <p14:tracePt t="13103" x="7051675" y="2574925"/>
          <p14:tracePt t="13111" x="7059613" y="2582863"/>
          <p14:tracePt t="13118" x="7077075" y="2592388"/>
          <p14:tracePt t="13127" x="7085013" y="2592388"/>
          <p14:tracePt t="13135" x="7112000" y="2600325"/>
          <p14:tracePt t="13143" x="7153275" y="2625725"/>
          <p14:tracePt t="13151" x="7196138" y="2651125"/>
          <p14:tracePt t="13158" x="7264400" y="2676525"/>
          <p14:tracePt t="13168" x="7323138" y="2701925"/>
          <p14:tracePt t="13175" x="7383463" y="2719388"/>
          <p14:tracePt t="13185" x="7459663" y="2727325"/>
          <p14:tracePt t="13191" x="7518400" y="2736850"/>
          <p14:tracePt t="13201" x="7561263" y="2736850"/>
          <p14:tracePt t="13206" x="7604125" y="2752725"/>
          <p14:tracePt t="13218" x="7637463" y="2752725"/>
          <p14:tracePt t="13223" x="7662863" y="2752725"/>
          <p14:tracePt t="13233" x="7688263" y="2752725"/>
          <p14:tracePt t="13239" x="7723188" y="2752725"/>
          <p14:tracePt t="13248" x="7756525" y="2752725"/>
          <p14:tracePt t="13255" x="7807325" y="2744788"/>
          <p14:tracePt t="13263" x="7850188" y="2719388"/>
          <p14:tracePt t="13271" x="7910513" y="2693988"/>
          <p14:tracePt t="13280" x="7943850" y="2651125"/>
          <p14:tracePt t="13287" x="7977188" y="2592388"/>
          <p14:tracePt t="13295" x="8012113" y="2524125"/>
          <p14:tracePt t="13303" x="8020050" y="2489200"/>
          <p14:tracePt t="13351" x="8020050" y="2481263"/>
          <p14:tracePt t="13359" x="8012113" y="2481263"/>
          <p14:tracePt t="13368" x="7977188" y="2481263"/>
          <p14:tracePt t="13375" x="7935913" y="2481263"/>
          <p14:tracePt t="13385" x="7900988" y="2481263"/>
          <p14:tracePt t="13391" x="7867650" y="2481263"/>
          <p14:tracePt t="13401" x="7824788" y="2489200"/>
          <p14:tracePt t="13407" x="7773988" y="2506663"/>
          <p14:tracePt t="13417" x="7766050" y="2524125"/>
          <p14:tracePt t="13423" x="7748588" y="2549525"/>
          <p14:tracePt t="13433" x="7731125" y="2574925"/>
          <p14:tracePt t="13439" x="7723188" y="2608263"/>
          <p14:tracePt t="13446" x="7723188" y="2633663"/>
          <p14:tracePt t="13455" x="7723188" y="2693988"/>
          <p14:tracePt t="13463" x="7731125" y="2752725"/>
          <p14:tracePt t="13471" x="7773988" y="2813050"/>
          <p14:tracePt t="13480" x="7807325" y="2855913"/>
          <p14:tracePt t="13487" x="7875588" y="2932113"/>
          <p14:tracePt t="13495" x="7935913" y="2982913"/>
          <p14:tracePt t="13503" x="8004175" y="3041650"/>
          <p14:tracePt t="13511" x="8105775" y="3101975"/>
          <p14:tracePt t="13519" x="8174038" y="3144838"/>
          <p14:tracePt t="13527" x="8258175" y="3178175"/>
          <p14:tracePt t="13535" x="8318500" y="3195638"/>
          <p14:tracePt t="13543" x="8377238" y="3203575"/>
          <p14:tracePt t="13552" x="8445500" y="3238500"/>
          <p14:tracePt t="13559" x="8513763" y="3246438"/>
          <p14:tracePt t="13568" x="8580438" y="3279775"/>
          <p14:tracePt t="13575" x="8623300" y="3289300"/>
          <p14:tracePt t="13585" x="8640763" y="3297238"/>
          <p14:tracePt t="13591" x="8658225" y="3305175"/>
          <p14:tracePt t="22120" x="8674100" y="3340100"/>
          <p14:tracePt t="22128" x="8674100" y="3382963"/>
          <p14:tracePt t="22137" x="8674100" y="3424238"/>
          <p14:tracePt t="22143" x="8674100" y="3492500"/>
          <p14:tracePt t="22151" x="8674100" y="3578225"/>
          <p14:tracePt t="22159" x="8674100" y="3679825"/>
          <p14:tracePt t="22167" x="8683625" y="3790950"/>
          <p14:tracePt t="22175" x="8691563" y="3935413"/>
          <p14:tracePt t="22184" x="8716963" y="4095750"/>
          <p14:tracePt t="22191" x="8716963" y="4265613"/>
          <p14:tracePt t="22200" x="8716963" y="4445000"/>
          <p14:tracePt t="22207" x="8716963" y="4622800"/>
          <p14:tracePt t="22218" x="8716963" y="4691063"/>
          <p14:tracePt t="22417" x="8716963" y="4699000"/>
          <p14:tracePt t="22432" x="8699500" y="4708525"/>
          <p14:tracePt t="22439" x="8674100" y="4708525"/>
          <p14:tracePt t="22449" x="8632825" y="4708525"/>
          <p14:tracePt t="22455" x="8589963" y="4716463"/>
          <p14:tracePt t="22464" x="8513763" y="4733925"/>
          <p14:tracePt t="22471" x="8453438" y="4733925"/>
          <p14:tracePt t="22479" x="8410575" y="4741863"/>
          <p14:tracePt t="22487" x="8351838" y="4759325"/>
          <p14:tracePt t="22495" x="8275638" y="4759325"/>
          <p14:tracePt t="22503" x="8189913" y="4759325"/>
          <p14:tracePt t="22511" x="8147050" y="4759325"/>
          <p14:tracePt t="22519" x="8113713" y="4759325"/>
          <p14:tracePt t="25000" x="8139113" y="4733925"/>
          <p14:tracePt t="25008" x="8453438" y="4657725"/>
          <p14:tracePt t="25017" x="8912225" y="4538663"/>
          <p14:tracePt t="25023" x="9209088" y="4503738"/>
          <p14:tracePt t="25033" x="9269413" y="4486275"/>
          <p14:tracePt t="25055" x="9294813" y="4486275"/>
          <p14:tracePt t="25065" x="9363075" y="4410075"/>
          <p14:tracePt t="25071" x="9498013" y="4206875"/>
          <p14:tracePt t="25079" x="9626600" y="3960813"/>
          <p14:tracePt t="25087" x="9786938" y="3705225"/>
          <p14:tracePt t="25096" x="9890125" y="3509963"/>
          <p14:tracePt t="25103" x="9983788" y="3365500"/>
          <p14:tracePt t="25111" x="10042525" y="3211513"/>
          <p14:tracePt t="25119" x="10136188" y="3016250"/>
          <p14:tracePt t="25127" x="10229850" y="2752725"/>
          <p14:tracePt t="25134" x="10271125" y="2608263"/>
          <p14:tracePt t="25143" x="10288588" y="2481263"/>
          <p14:tracePt t="25150" x="10313988" y="2379663"/>
          <p14:tracePt t="25159" x="10323513" y="2319338"/>
          <p14:tracePt t="25167" x="10348913" y="2260600"/>
          <p14:tracePt t="25174" x="10364788" y="2192338"/>
          <p14:tracePt t="25183" x="10374313" y="2184400"/>
          <p14:tracePt t="25191" x="10374313" y="2166938"/>
          <p14:tracePt t="25200" x="10382250" y="2141538"/>
          <p14:tracePt t="25206" x="10390188" y="2133600"/>
          <p14:tracePt t="25233" x="10425113" y="2047875"/>
          <p14:tracePt t="25238" x="10458450" y="1989138"/>
          <p14:tracePt t="25249" x="10509250" y="1911350"/>
          <p14:tracePt t="25254" x="10552113" y="1827213"/>
          <p14:tracePt t="25265" x="10620375" y="1766888"/>
          <p14:tracePt t="25271" x="10696575" y="1725613"/>
          <p14:tracePt t="25279" x="10782300" y="1700213"/>
          <p14:tracePt t="25287" x="10901363" y="1665288"/>
          <p14:tracePt t="25296" x="11018838" y="1649413"/>
          <p14:tracePt t="25303" x="11129963" y="1639888"/>
          <p14:tracePt t="25311" x="11256963" y="1614488"/>
          <p14:tracePt t="25319" x="11385550" y="1597025"/>
          <p14:tracePt t="25327" x="11520488" y="1546225"/>
          <p14:tracePt t="25335" x="11622088" y="1487488"/>
          <p14:tracePt t="25343" x="11725275" y="1419225"/>
          <p14:tracePt t="25350" x="11834813" y="1350963"/>
          <p14:tracePt t="25359" x="11971338" y="1257300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F09593-93BF-4530-AA96-4310B2A27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Alternative</a:t>
            </a:r>
            <a:r>
              <a:rPr lang="nl-BE" dirty="0"/>
              <a:t> </a:t>
            </a:r>
            <a:r>
              <a:rPr lang="nl-BE" dirty="0" err="1"/>
              <a:t>method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5438ECC-9FA8-4971-A93B-E3C32B977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When all the actions you want to perform with a file can be written within 1 block, you can use </a:t>
            </a:r>
            <a:r>
              <a:rPr lang="nl-BE" dirty="0" err="1"/>
              <a:t>this</a:t>
            </a:r>
            <a:r>
              <a:rPr lang="nl-BE" dirty="0"/>
              <a:t> code: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Note that the closing of the file is not explicitly called. </a:t>
            </a:r>
          </a:p>
          <a:p>
            <a:r>
              <a:rPr lang="nl-BE" dirty="0"/>
              <a:t>At the end of the code block, the file is automatically closed.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B05AD12-DFC4-49D3-A831-5F313414E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25</a:t>
            </a:fld>
            <a:endParaRPr lang="nl-BE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A6AEF0A-6D86-4F62-8F9F-75AEB4FD6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8844" y="2509277"/>
            <a:ext cx="8084264" cy="16312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with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'agenda.txt'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'w'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'UTF-8'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Write data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file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file.write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'25/11;Bob Potters; 08:30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file.write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'30/11;René François; 12:30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file.write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'02/12;Chris Benz; 10:15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AC5FCD8-9BF0-4399-93CC-A6C97BADDF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92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21"/>
    </mc:Choice>
    <mc:Fallback xmlns="">
      <p:transition spd="slow" advTm="206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035" x="10560050" y="177800"/>
          <p14:tracePt t="13043" x="9690100" y="177800"/>
          <p14:tracePt t="13057" x="8902700" y="146050"/>
          <p14:tracePt t="13074" x="7804150" y="146050"/>
          <p14:tracePt t="13076" x="7442200" y="146050"/>
          <p14:tracePt t="13090" x="7219950" y="146050"/>
          <p14:tracePt t="13107" x="7004050" y="146050"/>
          <p14:tracePt t="13125" x="6851650" y="209550"/>
          <p14:tracePt t="13143" x="6819900" y="234950"/>
          <p14:tracePt t="13227" x="6807200" y="247650"/>
          <p14:tracePt t="13235" x="6781800" y="285750"/>
          <p14:tracePt t="13244" x="6762750" y="323850"/>
          <p14:tracePt t="13257" x="6737350" y="368300"/>
          <p14:tracePt t="13274" x="6667500" y="457200"/>
          <p14:tracePt t="13277" x="6610350" y="514350"/>
          <p14:tracePt t="13290" x="6578600" y="546100"/>
          <p14:tracePt t="13307" x="6508750" y="622300"/>
          <p14:tracePt t="13324" x="6394450" y="787400"/>
          <p14:tracePt t="13340" x="6229350" y="996950"/>
          <p14:tracePt t="13358" x="5994400" y="1282700"/>
          <p14:tracePt t="13373" x="5708650" y="1568450"/>
          <p14:tracePt t="13390" x="5473700" y="1752600"/>
          <p14:tracePt t="13406" x="5213350" y="1930400"/>
          <p14:tracePt t="13423" x="5016500" y="2038350"/>
          <p14:tracePt t="13440" x="4851400" y="2127250"/>
          <p14:tracePt t="13457" x="4730750" y="2203450"/>
          <p14:tracePt t="13460" x="4673600" y="2247900"/>
          <p14:tracePt t="13474" x="4591050" y="2292350"/>
          <p14:tracePt t="13490" x="4400550" y="2413000"/>
          <p14:tracePt t="13492" x="4311650" y="2482850"/>
          <p14:tracePt t="13507" x="4241800" y="2520950"/>
          <p14:tracePt t="13524" x="4102100" y="2616200"/>
          <p14:tracePt t="13541" x="4019550" y="2660650"/>
          <p14:tracePt t="13557" x="3937000" y="2711450"/>
          <p14:tracePt t="13573" x="3854450" y="2774950"/>
          <p14:tracePt t="13590" x="3810000" y="2838450"/>
          <p14:tracePt t="13606" x="3771900" y="2908300"/>
          <p14:tracePt t="13623" x="3714750" y="3003550"/>
          <p14:tracePt t="13640" x="3600450" y="3168650"/>
          <p14:tracePt t="13656" x="3435350" y="3333750"/>
          <p14:tracePt t="13674" x="3257550" y="3454400"/>
          <p14:tracePt t="13690" x="3143250" y="3536950"/>
          <p14:tracePt t="13693" x="3098800" y="3568700"/>
          <p14:tracePt t="13708" x="3028950" y="3644900"/>
          <p14:tracePt t="13725" x="2946400" y="3746500"/>
          <p14:tracePt t="13741" x="2857500" y="3848100"/>
          <p14:tracePt t="13758" x="2794000" y="3911600"/>
          <p14:tracePt t="13773" x="2774950" y="3943350"/>
          <p14:tracePt t="13790" x="2749550" y="3956050"/>
          <p14:tracePt t="13807" x="2705100" y="3962400"/>
          <p14:tracePt t="13824" x="2647950" y="3981450"/>
          <p14:tracePt t="13840" x="2552700" y="4019550"/>
          <p14:tracePt t="13856" x="2482850" y="4057650"/>
          <p14:tracePt t="13873" x="2413000" y="4083050"/>
          <p14:tracePt t="13890" x="2393950" y="4089400"/>
          <p14:tracePt t="13907" x="2368550" y="4083050"/>
          <p14:tracePt t="13909" x="2343150" y="4057650"/>
          <p14:tracePt t="13924" x="2311400" y="4032250"/>
          <p14:tracePt t="13940" x="2305050" y="4032250"/>
          <p14:tracePt t="13958" x="2286000" y="4025900"/>
          <p14:tracePt t="13973" x="2266950" y="4025900"/>
          <p14:tracePt t="13990" x="2235200" y="4025900"/>
          <p14:tracePt t="14007" x="2209800" y="4013200"/>
          <p14:tracePt t="14057" x="2203450" y="4006850"/>
          <p14:tracePt t="14073" x="2203450" y="4000500"/>
          <p14:tracePt t="14090" x="2216150" y="3975100"/>
          <p14:tracePt t="14093" x="2216150" y="3968750"/>
          <p14:tracePt t="14163" x="2216150" y="3962400"/>
          <p14:tracePt t="14172" x="2216150" y="3911600"/>
          <p14:tracePt t="14179" x="2216150" y="3854450"/>
          <p14:tracePt t="14189" x="2209800" y="3810000"/>
          <p14:tracePt t="14206" x="2184400" y="3727450"/>
          <p14:tracePt t="14224" x="2146300" y="3638550"/>
          <p14:tracePt t="14240" x="2089150" y="3536950"/>
          <p14:tracePt t="14257" x="2044700" y="3467100"/>
          <p14:tracePt t="14273" x="2019300" y="3422650"/>
          <p14:tracePt t="14276" x="2012950" y="3403600"/>
          <p14:tracePt t="14292" x="2000250" y="3378200"/>
          <p14:tracePt t="14324" x="1987550" y="3346450"/>
          <p14:tracePt t="14340" x="1968500" y="3314700"/>
          <p14:tracePt t="14357" x="1962150" y="3295650"/>
          <p14:tracePt t="14390" x="1955800" y="3282950"/>
          <p14:tracePt t="14398" x="1943100" y="3276600"/>
          <p14:tracePt t="14406" x="1943100" y="3263900"/>
          <p14:tracePt t="14424" x="1930400" y="3232150"/>
          <p14:tracePt t="14439" x="1924050" y="3219450"/>
          <p14:tracePt t="14457" x="1917700" y="3187700"/>
          <p14:tracePt t="14476" x="1917700" y="3168650"/>
          <p14:tracePt t="14507" x="1917700" y="3149600"/>
          <p14:tracePt t="14524" x="1917700" y="3111500"/>
          <p14:tracePt t="14540" x="1917700" y="3105150"/>
          <p14:tracePt t="14543" x="1917700" y="3098800"/>
          <p14:tracePt t="14556" x="1917700" y="3092450"/>
          <p14:tracePt t="14660" x="1917700" y="3086100"/>
          <p14:tracePt t="14677" x="1911350" y="3111500"/>
          <p14:tracePt t="14683" x="1911350" y="3181350"/>
          <p14:tracePt t="14708" x="1873250" y="3371850"/>
          <p14:tracePt t="14725" x="1873250" y="3498850"/>
          <p14:tracePt t="14740" x="1873250" y="3606800"/>
          <p14:tracePt t="14757" x="1879600" y="3702050"/>
          <p14:tracePt t="14774" x="1898650" y="3803650"/>
          <p14:tracePt t="14790" x="1898650" y="3841750"/>
          <p14:tracePt t="14807" x="1898650" y="3854450"/>
          <p14:tracePt t="14824" x="1898650" y="3860800"/>
          <p14:tracePt t="14856" x="1898650" y="3867150"/>
          <p14:tracePt t="14874" x="1898650" y="3873500"/>
          <p14:tracePt t="14979" x="1898650" y="3848100"/>
          <p14:tracePt t="14987" x="1898650" y="3778250"/>
          <p14:tracePt t="14995" x="1911350" y="3695700"/>
          <p14:tracePt t="15006" x="1911350" y="3600450"/>
          <p14:tracePt t="15024" x="1911350" y="3429000"/>
          <p14:tracePt t="15040" x="1911350" y="3352800"/>
          <p14:tracePt t="15056" x="1911350" y="3295650"/>
          <p14:tracePt t="15073" x="1911350" y="3257550"/>
          <p14:tracePt t="15090" x="1917700" y="3225800"/>
          <p14:tracePt t="15093" x="1930400" y="3206750"/>
          <p14:tracePt t="15106" x="1930400" y="3200400"/>
          <p14:tracePt t="15124" x="1930400" y="3187700"/>
          <p14:tracePt t="15326" x="1936750" y="3181350"/>
          <p14:tracePt t="15341" x="2063750" y="3181350"/>
          <p14:tracePt t="15358" x="2317750" y="3155950"/>
          <p14:tracePt t="15374" x="2686050" y="3130550"/>
          <p14:tracePt t="15390" x="3048000" y="3086100"/>
          <p14:tracePt t="15406" x="3327400" y="3086100"/>
          <p14:tracePt t="15423" x="3568700" y="3086100"/>
          <p14:tracePt t="15440" x="3898900" y="3086100"/>
          <p14:tracePt t="15456" x="4298950" y="3086100"/>
          <p14:tracePt t="15473" x="4743450" y="3086100"/>
          <p14:tracePt t="15489" x="5022850" y="3086100"/>
          <p14:tracePt t="15507" x="5226050" y="3086100"/>
          <p14:tracePt t="15509" x="5321300" y="3086100"/>
          <p14:tracePt t="15524" x="5473700" y="3086100"/>
          <p14:tracePt t="15541" x="5632450" y="3086100"/>
          <p14:tracePt t="15557" x="5715000" y="3086100"/>
          <p14:tracePt t="15574" x="5772150" y="3079750"/>
          <p14:tracePt t="15589" x="5842000" y="3079750"/>
          <p14:tracePt t="15607" x="5937250" y="3067050"/>
          <p14:tracePt t="15624" x="5988050" y="3067050"/>
          <p14:tracePt t="15640" x="6019800" y="3067050"/>
          <p14:tracePt t="15656" x="6064250" y="3067050"/>
          <p14:tracePt t="15674" x="6178550" y="3067050"/>
          <p14:tracePt t="15689" x="6330950" y="3067050"/>
          <p14:tracePt t="15692" x="6394450" y="3067050"/>
          <p14:tracePt t="15707" x="6445250" y="3067050"/>
          <p14:tracePt t="15724" x="6553200" y="3067050"/>
          <p14:tracePt t="15740" x="6629400" y="3067050"/>
          <p14:tracePt t="15757" x="6705600" y="3067050"/>
          <p14:tracePt t="15774" x="6813550" y="3067050"/>
          <p14:tracePt t="15789" x="6927850" y="3067050"/>
          <p14:tracePt t="15806" x="7016750" y="3067050"/>
          <p14:tracePt t="15823" x="7073900" y="3067050"/>
          <p14:tracePt t="15839" x="7118350" y="3067050"/>
          <p14:tracePt t="15857" x="7162800" y="3067050"/>
          <p14:tracePt t="15873" x="7232650" y="3067050"/>
          <p14:tracePt t="15889" x="7264400" y="3067050"/>
          <p14:tracePt t="15906" x="7264400" y="3073400"/>
          <p14:tracePt t="15924" x="7283450" y="3073400"/>
          <p14:tracePt t="15940" x="7302500" y="3092450"/>
          <p14:tracePt t="15957" x="7315200" y="3092450"/>
          <p14:tracePt t="15975" x="7334250" y="3092450"/>
          <p14:tracePt t="15989" x="7353300" y="3098800"/>
          <p14:tracePt t="16006" x="7385050" y="3105150"/>
          <p14:tracePt t="16023" x="7429500" y="3117850"/>
          <p14:tracePt t="16041" x="7461250" y="3124200"/>
          <p14:tracePt t="16056" x="7486650" y="3143250"/>
          <p14:tracePt t="16074" x="7499350" y="3168650"/>
          <p14:tracePt t="16090" x="7512050" y="3238500"/>
          <p14:tracePt t="16106" x="7531100" y="3346450"/>
          <p14:tracePt t="16124" x="7569200" y="3467100"/>
          <p14:tracePt t="16140" x="7588250" y="3543300"/>
          <p14:tracePt t="16157" x="7588250" y="3594100"/>
          <p14:tracePt t="16174" x="7588250" y="3670300"/>
          <p14:tracePt t="16189" x="7588250" y="3759200"/>
          <p14:tracePt t="16206" x="7588250" y="3848100"/>
          <p14:tracePt t="16223" x="7594600" y="3930650"/>
          <p14:tracePt t="16239" x="7600950" y="3968750"/>
          <p14:tracePt t="16256" x="7600950" y="3981450"/>
          <p14:tracePt t="16273" x="7600950" y="3987800"/>
          <p14:tracePt t="16289" x="7613650" y="4013200"/>
          <p14:tracePt t="16307" x="7632700" y="4044950"/>
          <p14:tracePt t="16324" x="7645400" y="4076700"/>
          <p14:tracePt t="16340" x="7658100" y="4083050"/>
          <p14:tracePt t="16403" x="7658100" y="4095750"/>
          <p14:tracePt t="16419" x="7658100" y="4102100"/>
          <p14:tracePt t="16457" x="7613650" y="4121150"/>
          <p14:tracePt t="16474" x="7505700" y="4121150"/>
          <p14:tracePt t="16490" x="7321550" y="4121150"/>
          <p14:tracePt t="16506" x="7137400" y="4121150"/>
          <p14:tracePt t="16524" x="6858000" y="4121150"/>
          <p14:tracePt t="16539" x="6781800" y="4121150"/>
          <p14:tracePt t="16556" x="6578600" y="4121150"/>
          <p14:tracePt t="16574" x="6451600" y="4121150"/>
          <p14:tracePt t="16589" x="6286500" y="4121150"/>
          <p14:tracePt t="16606" x="6115050" y="4121150"/>
          <p14:tracePt t="16623" x="5905500" y="4121150"/>
          <p14:tracePt t="16640" x="5626100" y="4114800"/>
          <p14:tracePt t="16656" x="5403850" y="4114800"/>
          <p14:tracePt t="16673" x="5251450" y="4114800"/>
          <p14:tracePt t="16690" x="5137150" y="4114800"/>
          <p14:tracePt t="16706" x="5060950" y="4114800"/>
          <p14:tracePt t="16724" x="4933950" y="4114800"/>
          <p14:tracePt t="16740" x="4794250" y="4114800"/>
          <p14:tracePt t="16756" x="4584700" y="4114800"/>
          <p14:tracePt t="16774" x="4356100" y="4114800"/>
          <p14:tracePt t="16790" x="4203700" y="4114800"/>
          <p14:tracePt t="16806" x="4051300" y="4114800"/>
          <p14:tracePt t="16823" x="3905250" y="4114800"/>
          <p14:tracePt t="16839" x="3752850" y="4114800"/>
          <p14:tracePt t="16857" x="3613150" y="4114800"/>
          <p14:tracePt t="16873" x="3467100" y="4108450"/>
          <p14:tracePt t="16876" x="3384550" y="4108450"/>
          <p14:tracePt t="16890" x="3308350" y="4108450"/>
          <p14:tracePt t="16906" x="3149600" y="4108450"/>
          <p14:tracePt t="16910" x="3067050" y="4108450"/>
          <p14:tracePt t="16924" x="2921000" y="4108450"/>
          <p14:tracePt t="16940" x="2844800" y="4108450"/>
          <p14:tracePt t="16957" x="2832100" y="4108450"/>
          <p14:tracePt t="18310" x="2819400" y="4108450"/>
          <p14:tracePt t="18325" x="2774950" y="4108450"/>
          <p14:tracePt t="18702" x="2825750" y="4108450"/>
          <p14:tracePt t="18715" x="3333750" y="4044950"/>
          <p14:tracePt t="18727" x="3797300" y="3892550"/>
          <p14:tracePt t="18740" x="4902200" y="3289300"/>
          <p14:tracePt t="18756" x="5746750" y="2667000"/>
          <p14:tracePt t="18774" x="6153150" y="2292350"/>
          <p14:tracePt t="18789" x="6388100" y="1962150"/>
          <p14:tracePt t="18806" x="6546850" y="1676400"/>
          <p14:tracePt t="18823" x="6743700" y="1308100"/>
          <p14:tracePt t="18840" x="7112000" y="679450"/>
          <p14:tracePt t="18856" x="7410450" y="0"/>
          <p14:tracePt t="18873" x="7512050" y="0"/>
          <p14:tracePt t="18890" x="7531100" y="0"/>
          <p14:tracePt t="18906" x="7556500" y="0"/>
          <p14:tracePt t="18924" x="7581900" y="0"/>
          <p14:tracePt t="18940" x="7607300" y="0"/>
          <p14:tracePt t="18957" x="7645400" y="0"/>
          <p14:tracePt t="18974" x="7677150" y="0"/>
          <p14:tracePt t="18988" x="7689850" y="0"/>
          <p14:tracePt t="19005" x="7696200" y="0"/>
          <p14:tracePt t="19059" x="7708900" y="0"/>
          <p14:tracePt t="19067" x="7727950" y="0"/>
          <p14:tracePt t="19090" x="7797800" y="0"/>
          <p14:tracePt t="19106" x="7874000" y="0"/>
          <p14:tracePt t="19124" x="7950200" y="0"/>
          <p14:tracePt t="19140" x="7956550" y="0"/>
          <p14:tracePt t="19158" x="7981950" y="0"/>
          <p14:tracePt t="19173" x="7975600" y="0"/>
          <p14:tracePt t="19189" x="7931150" y="0"/>
          <p14:tracePt t="19223" x="7962900" y="0"/>
          <p14:tracePt t="19239" x="8032750" y="0"/>
          <p14:tracePt t="19256" x="8159750" y="0"/>
          <p14:tracePt t="19272" x="8248650" y="0"/>
          <p14:tracePt t="19289" x="8305800" y="0"/>
          <p14:tracePt t="19306" x="8331200" y="0"/>
          <p14:tracePt t="19323" x="8350250" y="0"/>
          <p14:tracePt t="19325" x="8356600" y="0"/>
          <p14:tracePt t="19340" x="8369300" y="0"/>
          <p14:tracePt t="19356" x="8407400" y="0"/>
          <p14:tracePt t="19374" x="8470900" y="0"/>
          <p14:tracePt t="19389" x="8642350" y="0"/>
          <p14:tracePt t="19397" x="8807450" y="0"/>
          <p14:tracePt t="19405" x="9042400" y="0"/>
          <p14:tracePt t="19422" x="9690100" y="0"/>
          <p14:tracePt t="19439" x="10617200" y="0"/>
          <p14:tracePt t="19456" x="11785600" y="0"/>
          <p14:tracePt t="19473" x="12185650" y="0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50EA04-B8FC-4DAB-932E-FF079A0DD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Writing with the method </a:t>
            </a:r>
            <a:r>
              <a:rPr lang="nl-BE" dirty="0" err="1"/>
              <a:t>writelines</a:t>
            </a:r>
            <a:r>
              <a:rPr lang="nl-BE" dirty="0"/>
              <a:t>()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5AF7DE2-3B40-42FF-BC3F-BAB55F3B4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26</a:t>
            </a:fld>
            <a:endParaRPr lang="nl-BE" dirty="0"/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BEE66834-0726-42F5-B248-93E2F72913A4}"/>
              </a:ext>
            </a:extLst>
          </p:cNvPr>
          <p:cNvSpPr/>
          <p:nvPr/>
        </p:nvSpPr>
        <p:spPr>
          <a:xfrm>
            <a:off x="426897" y="4749382"/>
            <a:ext cx="8825745" cy="174349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nl-B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records are first added to the list of </a:t>
            </a:r>
            <a:r>
              <a:rPr lang="nl-B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appointments</a:t>
            </a:r>
            <a:r>
              <a:rPr lang="nl-B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nl-B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 the method </a:t>
            </a:r>
            <a:r>
              <a:rPr lang="nl-BE" sz="2000" dirty="0" err="1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writelines</a:t>
            </a:r>
            <a:r>
              <a:rPr lang="nl-BE" sz="2000" dirty="0">
                <a:solidFill>
                  <a:schemeClr val="tx1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(), </a:t>
            </a:r>
            <a:r>
              <a:rPr lang="nl-B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items in this list are written to the file. 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nl-B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 that the </a:t>
            </a:r>
            <a:r>
              <a:rPr lang="nl-B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newline</a:t>
            </a:r>
            <a:r>
              <a:rPr lang="nl-B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character must </a:t>
            </a:r>
            <a:r>
              <a:rPr lang="nl-B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nl-B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B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added</a:t>
            </a:r>
            <a:r>
              <a:rPr lang="nl-B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explicitly.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nl-B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created file is identical to the one in the previous </a:t>
            </a:r>
            <a:r>
              <a:rPr lang="nl-B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nl-B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D6D168B-EBD5-40F2-B9E9-4711C700A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7678" y="3453982"/>
            <a:ext cx="3028950" cy="10668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2A434023-F9D8-4F5D-9ACA-ACCC81DF45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706" y="1622100"/>
            <a:ext cx="8084264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appointments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=[]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appointments.append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'25/11;Bob Potters; 08:30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appointments.append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'30/11;René François; 12:30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appointments.append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'02/12;Chris Benz; 10:15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with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'agenda.txt'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'w'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'UTF-8'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Write data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file with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writelines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file.writelines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appointments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C16F3FF-F70F-4F26-AE13-06BEE0389DD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642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79"/>
    </mc:Choice>
    <mc:Fallback xmlns="">
      <p:transition spd="slow" advTm="52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 animBg="1"/>
    </p:bldLst>
  </p:timing>
  <p:extLst>
    <p:ext uri="{3A86A75C-4F4B-4683-9AE1-C65F6400EC91}">
      <p14:laserTraceLst xmlns:p14="http://schemas.microsoft.com/office/powerpoint/2010/main">
        <p14:tracePtLst>
          <p14:tracePt t="26859" x="11620500" y="1301750"/>
          <p14:tracePt t="26868" x="11391900" y="1403350"/>
          <p14:tracePt t="26885" x="11055350" y="1536700"/>
          <p14:tracePt t="26902" x="10833100" y="1657350"/>
          <p14:tracePt t="26920" x="10687050" y="1758950"/>
          <p14:tracePt t="26936" x="10629900" y="1790700"/>
          <p14:tracePt t="26953" x="10566400" y="1835150"/>
          <p14:tracePt t="26970" x="10547350" y="1898650"/>
          <p14:tracePt t="26985" x="10547350" y="1981200"/>
          <p14:tracePt t="27002" x="10629900" y="2063750"/>
          <p14:tracePt t="27018" x="10795000" y="2108200"/>
          <p14:tracePt t="27035" x="11080750" y="2203450"/>
          <p14:tracePt t="27053" x="11442700" y="2305050"/>
          <p14:tracePt t="27068" x="11995150" y="2470150"/>
          <p14:tracePt t="27183" x="11163300" y="3644900"/>
          <p14:tracePt t="27191" x="10452100" y="3816350"/>
          <p14:tracePt t="27202" x="9740900" y="3917950"/>
          <p14:tracePt t="27218" x="8515350" y="4006850"/>
          <p14:tracePt t="27235" x="7689850" y="4006850"/>
          <p14:tracePt t="27238" x="7429500" y="4032250"/>
          <p14:tracePt t="27252" x="7289800" y="4032250"/>
          <p14:tracePt t="27269" x="7194550" y="4032250"/>
          <p14:tracePt t="27285" x="7175500" y="4032250"/>
          <p14:tracePt t="27304" x="7175500" y="4006850"/>
          <p14:tracePt t="27318" x="7188200" y="3975100"/>
          <p14:tracePt t="27336" x="7232650" y="3924300"/>
          <p14:tracePt t="27370" x="7232650" y="3917950"/>
          <p14:tracePt t="27384" x="7232650" y="3886200"/>
          <p14:tracePt t="27402" x="7194550" y="3778250"/>
          <p14:tracePt t="27418" x="7061200" y="3581400"/>
          <p14:tracePt t="27435" x="6851650" y="3429000"/>
          <p14:tracePt t="27452" x="6591300" y="3346450"/>
          <p14:tracePt t="27469" x="6356350" y="3308350"/>
          <p14:tracePt t="27485" x="6146800" y="3282950"/>
          <p14:tracePt t="27489" x="6057900" y="3270250"/>
          <p14:tracePt t="27502" x="5975350" y="3257550"/>
          <p14:tracePt t="27518" x="5829300" y="3232150"/>
          <p14:tracePt t="27535" x="5702300" y="3232150"/>
          <p14:tracePt t="27553" x="5530850" y="3232150"/>
          <p14:tracePt t="27569" x="5422900" y="3232150"/>
          <p14:tracePt t="27585" x="5353050" y="3232150"/>
          <p14:tracePt t="27602" x="5340350" y="3232150"/>
          <p14:tracePt t="27618" x="5327650" y="3232150"/>
          <p14:tracePt t="27635" x="5283200" y="3232150"/>
          <p14:tracePt t="27652" x="5168900" y="3225800"/>
          <p14:tracePt t="27668" x="5022850" y="3219450"/>
          <p14:tracePt t="27684" x="4895850" y="3219450"/>
          <p14:tracePt t="27703" x="4781550" y="3219450"/>
          <p14:tracePt t="27718" x="4743450" y="3219450"/>
          <p14:tracePt t="27736" x="4737100" y="3206750"/>
          <p14:tracePt t="27752" x="4711700" y="3213100"/>
          <p14:tracePt t="27770" x="4660900" y="3232150"/>
          <p14:tracePt t="27784" x="4578350" y="3257550"/>
          <p14:tracePt t="27801" x="4527550" y="3276600"/>
          <p14:tracePt t="27818" x="4483100" y="3295650"/>
          <p14:tracePt t="27835" x="4445000" y="3314700"/>
          <p14:tracePt t="27851" x="4438650" y="3321050"/>
          <p14:tracePt t="27869" x="4413250" y="3340100"/>
          <p14:tracePt t="27885" x="4406900" y="3340100"/>
          <p14:tracePt t="27903" x="4406900" y="3365500"/>
          <p14:tracePt t="27918" x="4406900" y="3378200"/>
          <p14:tracePt t="27935" x="4406900" y="3390900"/>
          <p14:tracePt t="27952" x="4406900" y="3416300"/>
          <p14:tracePt t="27969" x="4413250" y="3435350"/>
          <p14:tracePt t="27986" x="4445000" y="3479800"/>
          <p14:tracePt t="28002" x="4521200" y="3524250"/>
          <p14:tracePt t="28018" x="4584700" y="3536950"/>
          <p14:tracePt t="28035" x="4641850" y="3536950"/>
          <p14:tracePt t="28038" x="4679950" y="3536950"/>
          <p14:tracePt t="28052" x="4699000" y="3517900"/>
          <p14:tracePt t="28067" x="4724400" y="3460750"/>
          <p14:tracePt t="28085" x="4718050" y="3384550"/>
          <p14:tracePt t="28102" x="4629150" y="3295650"/>
          <p14:tracePt t="28118" x="4508500" y="3232150"/>
          <p14:tracePt t="28136" x="4305300" y="3187700"/>
          <p14:tracePt t="28152" x="4248150" y="3187700"/>
          <p14:tracePt t="28170" x="4089400" y="3187700"/>
          <p14:tracePt t="28185" x="4051300" y="3206750"/>
          <p14:tracePt t="28202" x="4025900" y="3251200"/>
          <p14:tracePt t="28218" x="4025900" y="3321050"/>
          <p14:tracePt t="28235" x="4032250" y="3378200"/>
          <p14:tracePt t="28251" x="4076700" y="3429000"/>
          <p14:tracePt t="28268" x="4114800" y="3454400"/>
          <p14:tracePt t="28285" x="4159250" y="3479800"/>
          <p14:tracePt t="28302" x="4171950" y="3479800"/>
          <p14:tracePt t="28318" x="4197350" y="3479800"/>
          <p14:tracePt t="28335" x="4235450" y="3479800"/>
          <p14:tracePt t="28353" x="4267200" y="3448050"/>
          <p14:tracePt t="28369" x="4267200" y="3441700"/>
          <p14:tracePt t="28801" x="4292600" y="3441700"/>
          <p14:tracePt t="28810" x="4305300" y="3441700"/>
          <p14:tracePt t="28825" x="4318000" y="3441700"/>
          <p14:tracePt t="28837" x="4330700" y="3441700"/>
          <p14:tracePt t="28852" x="4343400" y="3441700"/>
          <p14:tracePt t="28856" x="4349750" y="3441700"/>
          <p14:tracePt t="28868" x="4368800" y="3441700"/>
          <p14:tracePt t="28884" x="4406900" y="3435350"/>
          <p14:tracePt t="28902" x="4451350" y="3429000"/>
          <p14:tracePt t="28918" x="4495800" y="3429000"/>
          <p14:tracePt t="28936" x="4559300" y="3422650"/>
          <p14:tracePt t="28952" x="4584700" y="3416300"/>
          <p14:tracePt t="28968" x="4616450" y="3409950"/>
          <p14:tracePt t="28985" x="4629150" y="3409950"/>
          <p14:tracePt t="29002" x="4654550" y="3409950"/>
          <p14:tracePt t="29018" x="4679950" y="3409950"/>
          <p14:tracePt t="29035" x="4718050" y="3409950"/>
          <p14:tracePt t="29053" x="4749800" y="3397250"/>
          <p14:tracePt t="29055" x="4768850" y="3397250"/>
          <p14:tracePt t="29069" x="4775200" y="3397250"/>
          <p14:tracePt t="29085" x="4787900" y="3397250"/>
          <p14:tracePt t="29100" x="4794250" y="3397250"/>
          <p14:tracePt t="29104" x="4806950" y="3397250"/>
          <p14:tracePt t="29118" x="4826000" y="3397250"/>
          <p14:tracePt t="29121" x="4838700" y="3397250"/>
          <p14:tracePt t="29136" x="4876800" y="3397250"/>
          <p14:tracePt t="29152" x="4908550" y="3397250"/>
          <p14:tracePt t="29169" x="4946650" y="3397250"/>
          <p14:tracePt t="29184" x="4965700" y="3397250"/>
          <p14:tracePt t="29201" x="4991100" y="3397250"/>
          <p14:tracePt t="29218" x="5060950" y="3422650"/>
          <p14:tracePt t="29235" x="5162550" y="3441700"/>
          <p14:tracePt t="29252" x="5232400" y="3460750"/>
          <p14:tracePt t="29255" x="5270500" y="3473450"/>
          <p14:tracePt t="29268" x="5289550" y="3479800"/>
          <p14:tracePt t="29285" x="5334000" y="3479800"/>
          <p14:tracePt t="29302" x="5397500" y="3486150"/>
          <p14:tracePt t="29318" x="5480050" y="3498850"/>
          <p14:tracePt t="29336" x="5600700" y="3498850"/>
          <p14:tracePt t="29353" x="5645150" y="3498850"/>
          <p14:tracePt t="29369" x="5683250" y="3498850"/>
          <p14:tracePt t="29385" x="5702300" y="3505200"/>
          <p14:tracePt t="29402" x="5740400" y="3511550"/>
          <p14:tracePt t="29418" x="5816600" y="3517900"/>
          <p14:tracePt t="29435" x="5924550" y="3536950"/>
          <p14:tracePt t="29451" x="6032500" y="3549650"/>
          <p14:tracePt t="29468" x="6127750" y="3562350"/>
          <p14:tracePt t="29485" x="6216650" y="3575050"/>
          <p14:tracePt t="29502" x="6267450" y="3581400"/>
          <p14:tracePt t="29505" x="6286500" y="3581400"/>
          <p14:tracePt t="29519" x="6318250" y="3587750"/>
          <p14:tracePt t="29536" x="6400800" y="3600450"/>
          <p14:tracePt t="29552" x="6451600" y="3606800"/>
          <p14:tracePt t="29570" x="6515100" y="3606800"/>
          <p14:tracePt t="29585" x="6572250" y="3606800"/>
          <p14:tracePt t="29602" x="6616700" y="3606800"/>
          <p14:tracePt t="29618" x="6642100" y="3606800"/>
          <p14:tracePt t="29635" x="6661150" y="3600450"/>
          <p14:tracePt t="29652" x="6692900" y="3587750"/>
          <p14:tracePt t="29668" x="6718300" y="3575050"/>
          <p14:tracePt t="29685" x="6731000" y="3568700"/>
          <p14:tracePt t="29702" x="6737350" y="3562350"/>
          <p14:tracePt t="29718" x="6737350" y="3549650"/>
          <p14:tracePt t="29738" x="6762750" y="3517900"/>
          <p14:tracePt t="29752" x="6807200" y="3492500"/>
          <p14:tracePt t="29769" x="6832600" y="3473450"/>
          <p14:tracePt t="29785" x="6851650" y="3460750"/>
          <p14:tracePt t="29802" x="6877050" y="3435350"/>
          <p14:tracePt t="29818" x="6877050" y="3429000"/>
          <p14:tracePt t="29835" x="6883400" y="3409950"/>
          <p14:tracePt t="29852" x="6889750" y="3384550"/>
          <p14:tracePt t="29868" x="6889750" y="3378200"/>
          <p14:tracePt t="29885" x="6889750" y="3371850"/>
          <p14:tracePt t="29902" x="6889750" y="3346450"/>
          <p14:tracePt t="29917" x="6883400" y="3333750"/>
          <p14:tracePt t="29935" x="6832600" y="3308350"/>
          <p14:tracePt t="29952" x="6680200" y="3270250"/>
          <p14:tracePt t="29968" x="6572250" y="3244850"/>
          <p14:tracePt t="29985" x="6477000" y="3225800"/>
          <p14:tracePt t="30002" x="6362700" y="3206750"/>
          <p14:tracePt t="30019" x="6261100" y="3200400"/>
          <p14:tracePt t="30035" x="6146800" y="3175000"/>
          <p14:tracePt t="30051" x="6051550" y="3175000"/>
          <p14:tracePt t="30068" x="5962650" y="3175000"/>
          <p14:tracePt t="30072" x="5943600" y="3175000"/>
          <p14:tracePt t="30085" x="5918200" y="3175000"/>
          <p14:tracePt t="30102" x="5880100" y="3175000"/>
          <p14:tracePt t="30118" x="5803900" y="3175000"/>
          <p14:tracePt t="30134" x="5734050" y="3175000"/>
          <p14:tracePt t="30152" x="5638800" y="3175000"/>
          <p14:tracePt t="30169" x="5588000" y="3175000"/>
          <p14:tracePt t="30185" x="5562600" y="3175000"/>
          <p14:tracePt t="30202" x="5524500" y="3175000"/>
          <p14:tracePt t="30218" x="5492750" y="3175000"/>
          <p14:tracePt t="30235" x="5454650" y="3175000"/>
          <p14:tracePt t="30252" x="5416550" y="3175000"/>
          <p14:tracePt t="30268" x="5346700" y="3175000"/>
          <p14:tracePt t="30285" x="5302250" y="3175000"/>
          <p14:tracePt t="30302" x="5270500" y="3175000"/>
          <p14:tracePt t="30318" x="5264150" y="3175000"/>
          <p14:tracePt t="30336" x="5245100" y="3175000"/>
          <p14:tracePt t="30352" x="5232400" y="3175000"/>
          <p14:tracePt t="30369" x="5226050" y="3175000"/>
          <p14:tracePt t="30385" x="5219700" y="3175000"/>
          <p14:tracePt t="30435" x="5213350" y="3175000"/>
          <p14:tracePt t="30452" x="5207000" y="3175000"/>
          <p14:tracePt t="30468" x="5187950" y="3175000"/>
          <p14:tracePt t="30485" x="5162550" y="3175000"/>
          <p14:tracePt t="30488" x="5137150" y="3175000"/>
          <p14:tracePt t="30502" x="5111750" y="3175000"/>
          <p14:tracePt t="30517" x="5067300" y="3175000"/>
          <p14:tracePt t="30535" x="5035550" y="3175000"/>
          <p14:tracePt t="30553" x="4965700" y="3175000"/>
          <p14:tracePt t="30569" x="4927600" y="3175000"/>
          <p14:tracePt t="30585" x="4914900" y="3175000"/>
          <p14:tracePt t="30602" x="4902200" y="3181350"/>
          <p14:tracePt t="30618" x="4883150" y="3181350"/>
          <p14:tracePt t="30635" x="4851400" y="3194050"/>
          <p14:tracePt t="30651" x="4826000" y="3206750"/>
          <p14:tracePt t="30668" x="4794250" y="3225800"/>
          <p14:tracePt t="30685" x="4787900" y="3263900"/>
          <p14:tracePt t="30702" x="4787900" y="3327400"/>
          <p14:tracePt t="30718" x="4787900" y="3365500"/>
          <p14:tracePt t="30734" x="4813300" y="3397250"/>
          <p14:tracePt t="30752" x="4857750" y="3422650"/>
          <p14:tracePt t="30769" x="4908550" y="3448050"/>
          <p14:tracePt t="30786" x="5022850" y="3473450"/>
          <p14:tracePt t="30801" x="5111750" y="3498850"/>
          <p14:tracePt t="30819" x="5213350" y="3524250"/>
          <p14:tracePt t="30835" x="5270500" y="3549650"/>
          <p14:tracePt t="30852" x="5340350" y="3549650"/>
          <p14:tracePt t="30869" x="5403850" y="3556000"/>
          <p14:tracePt t="30885" x="5505450" y="3575050"/>
          <p14:tracePt t="30902" x="5683250" y="3587750"/>
          <p14:tracePt t="30918" x="5937250" y="3587750"/>
          <p14:tracePt t="30935" x="6286500" y="3587750"/>
          <p14:tracePt t="30953" x="6686550" y="3587750"/>
          <p14:tracePt t="30968" x="6819900" y="3587750"/>
          <p14:tracePt t="30985" x="6883400" y="3587750"/>
          <p14:tracePt t="32065" x="6889750" y="3594100"/>
          <p14:tracePt t="32077" x="6838950" y="3632200"/>
          <p14:tracePt t="32089" x="6661150" y="3689350"/>
          <p14:tracePt t="32102" x="6553200" y="3733800"/>
          <p14:tracePt t="32118" x="6324600" y="3765550"/>
          <p14:tracePt t="32135" x="6159500" y="3810000"/>
          <p14:tracePt t="32152" x="5981700" y="3892550"/>
          <p14:tracePt t="32169" x="5892800" y="3930650"/>
          <p14:tracePt t="32186" x="5829300" y="3943350"/>
          <p14:tracePt t="32202" x="5803900" y="3943350"/>
          <p14:tracePt t="32218" x="5784850" y="3943350"/>
          <p14:tracePt t="32234" x="5772150" y="3943350"/>
          <p14:tracePt t="32251" x="5740400" y="3943350"/>
          <p14:tracePt t="32267" x="5708650" y="3943350"/>
          <p14:tracePt t="32284" x="5664200" y="3943350"/>
          <p14:tracePt t="32301" x="5607050" y="3943350"/>
          <p14:tracePt t="32305" x="5594350" y="3943350"/>
          <p14:tracePt t="32318" x="5575300" y="3943350"/>
          <p14:tracePt t="32586" x="5568950" y="3943350"/>
          <p14:tracePt t="32602" x="5543550" y="3911600"/>
          <p14:tracePt t="32619" x="5524500" y="3886200"/>
          <p14:tracePt t="32635" x="5518150" y="3879850"/>
          <p14:tracePt t="32651" x="5467350" y="3879850"/>
          <p14:tracePt t="32669" x="5378450" y="3879850"/>
          <p14:tracePt t="32684" x="5251450" y="3879850"/>
          <p14:tracePt t="32702" x="5187950" y="3879850"/>
          <p14:tracePt t="32718" x="5143500" y="3879850"/>
          <p14:tracePt t="32734" x="5099050" y="3879850"/>
          <p14:tracePt t="32752" x="4991100" y="3886200"/>
          <p14:tracePt t="32768" x="4895850" y="3886200"/>
          <p14:tracePt t="32786" x="4781550" y="3886200"/>
          <p14:tracePt t="32801" x="4660900" y="3886200"/>
          <p14:tracePt t="32818" x="4508500" y="3886200"/>
          <p14:tracePt t="32835" x="4343400" y="3886200"/>
          <p14:tracePt t="32851" x="4159250" y="3886200"/>
          <p14:tracePt t="32868" x="4006850" y="3886200"/>
          <p14:tracePt t="32884" x="3886200" y="3892550"/>
          <p14:tracePt t="32901" x="3816350" y="3898900"/>
          <p14:tracePt t="32918" x="3797300" y="3898900"/>
          <p14:tracePt t="46121" x="3898900" y="3898900"/>
          <p14:tracePt t="46131" x="4095750" y="3873500"/>
          <p14:tracePt t="46152" x="4654550" y="3695700"/>
          <p14:tracePt t="46168" x="4806950" y="3632200"/>
          <p14:tracePt t="46184" x="5022850" y="3556000"/>
          <p14:tracePt t="46201" x="5435600" y="3378200"/>
          <p14:tracePt t="46216" x="5816600" y="3257550"/>
          <p14:tracePt t="46233" x="6159500" y="3155950"/>
          <p14:tracePt t="46249" x="6394450" y="3111500"/>
          <p14:tracePt t="46266" x="6584950" y="3086100"/>
          <p14:tracePt t="46284" x="6750050" y="3054350"/>
          <p14:tracePt t="46300" x="6858000" y="3035300"/>
          <p14:tracePt t="46316" x="6908800" y="3009900"/>
          <p14:tracePt t="46320" x="6915150" y="3009900"/>
          <p14:tracePt t="46334" x="6921500" y="3009900"/>
          <p14:tracePt t="46351" x="6927850" y="3009900"/>
          <p14:tracePt t="46367" x="6946900" y="3009900"/>
          <p14:tracePt t="46384" x="7010400" y="3009900"/>
          <p14:tracePt t="46400" x="7169150" y="2990850"/>
          <p14:tracePt t="46418" x="7302500" y="2952750"/>
          <p14:tracePt t="46434" x="7448550" y="2914650"/>
          <p14:tracePt t="46450" x="7658100" y="2882900"/>
          <p14:tracePt t="46467" x="8051800" y="2838450"/>
          <p14:tracePt t="46484" x="8483600" y="2774950"/>
          <p14:tracePt t="46500" x="8909050" y="2711450"/>
          <p14:tracePt t="46517" x="9074150" y="2711450"/>
          <p14:tracePt t="46520" x="9086850" y="2711450"/>
          <p14:tracePt t="49384" x="9093200" y="2711450"/>
          <p14:tracePt t="49394" x="9093200" y="2667000"/>
          <p14:tracePt t="49406" x="9137650" y="2603500"/>
          <p14:tracePt t="49417" x="9169400" y="2559050"/>
          <p14:tracePt t="49433" x="9258300" y="2419350"/>
          <p14:tracePt t="49450" x="9455150" y="2063750"/>
          <p14:tracePt t="49466" x="9639300" y="1460500"/>
          <p14:tracePt t="49483" x="9823450" y="844550"/>
          <p14:tracePt t="49499" x="9937750" y="349250"/>
          <p14:tracePt t="49517" x="10001250" y="95250"/>
          <p14:tracePt t="49534" x="10039350" y="0"/>
          <p14:tracePt t="49536" x="10064750" y="0"/>
          <p14:tracePt t="49549" x="10071100" y="0"/>
          <p14:tracePt t="49567" x="10077450" y="0"/>
          <p14:tracePt t="49583" x="10090150" y="0"/>
          <p14:tracePt t="49935" x="10115550" y="0"/>
          <p14:tracePt t="49943" x="10172700" y="0"/>
          <p14:tracePt t="49968" x="11093450" y="0"/>
        </p14:tracePtLst>
      </p14:laserTrace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E8842D-1E7F-45BB-8C76-667C90953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Add to a file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18B799B-79F6-4652-90B9-5826C56D2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When you open a file in write mode (w), the file is emptied, if it already </a:t>
            </a:r>
            <a:r>
              <a:rPr lang="nl-BE" dirty="0" err="1"/>
              <a:t>exists</a:t>
            </a:r>
            <a:r>
              <a:rPr lang="nl-BE" dirty="0"/>
              <a:t>. </a:t>
            </a:r>
            <a:r>
              <a:rPr lang="nl-BE" dirty="0" err="1"/>
              <a:t>What</a:t>
            </a:r>
            <a:r>
              <a:rPr lang="nl-BE" dirty="0"/>
              <a:t> if </a:t>
            </a:r>
            <a:r>
              <a:rPr lang="nl-BE" dirty="0" err="1"/>
              <a:t>you</a:t>
            </a:r>
            <a:r>
              <a:rPr lang="nl-BE" dirty="0"/>
              <a:t> want </a:t>
            </a:r>
            <a:r>
              <a:rPr lang="nl-BE" i="1" dirty="0"/>
              <a:t>to keep the existing </a:t>
            </a:r>
            <a:r>
              <a:rPr lang="nl-BE" dirty="0"/>
              <a:t>content?</a:t>
            </a:r>
          </a:p>
          <a:p>
            <a:r>
              <a:rPr lang="nl-BE" dirty="0"/>
              <a:t>Solution is to open the file in add mode (a). The second argument of the open()-function is the letter a (of append).</a:t>
            </a:r>
          </a:p>
          <a:p>
            <a:r>
              <a:rPr lang="nl-BE" dirty="0"/>
              <a:t>The pointer is then placed at the back of the file.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EB7371D-8CA5-40E2-B722-0550E56B1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27</a:t>
            </a:fld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0CCA7E7-7C94-4C3F-BC09-ED1CE309FE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91"/>
          <a:stretch/>
        </p:blipFill>
        <p:spPr>
          <a:xfrm>
            <a:off x="9492503" y="4706819"/>
            <a:ext cx="2381250" cy="12005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F8598C5D-4E15-41DD-BC10-B7D0C5C4D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239" y="4133685"/>
            <a:ext cx="8084264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with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'agenda.txt'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'UTF-8'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#2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data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list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file with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writelines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appointments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=[]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appointments.append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'13/12;Anne Davis,08:30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appointments.append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'13/12;Connor Leeds;10:00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file.writelines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appointments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DF9D00D-DF82-417B-9802-2ED2BD8CC7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22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659"/>
    </mc:Choice>
    <mc:Fallback xmlns="">
      <p:transition spd="slow" advTm="666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980" x="5822950" y="3797300"/>
          <p14:tracePt t="5989" x="5600700" y="3644900"/>
          <p14:tracePt t="6001" x="5454650" y="3467100"/>
          <p14:tracePt t="6016" x="5391150" y="2984500"/>
          <p14:tracePt t="6033" x="5391150" y="2419350"/>
          <p14:tracePt t="6050" x="5391150" y="1917700"/>
          <p14:tracePt t="6067" x="5391150" y="1606550"/>
          <p14:tracePt t="6084" x="5340350" y="1301750"/>
          <p14:tracePt t="6101" x="5295900" y="1143000"/>
          <p14:tracePt t="6118" x="5245100" y="1035050"/>
          <p14:tracePt t="6133" x="5238750" y="984250"/>
          <p14:tracePt t="6150" x="5238750" y="965200"/>
          <p14:tracePt t="6203" x="5238750" y="958850"/>
          <p14:tracePt t="6217" x="5251450" y="952500"/>
          <p14:tracePt t="6233" x="5340350" y="946150"/>
          <p14:tracePt t="6251" x="5467350" y="920750"/>
          <p14:tracePt t="6253" x="5537200" y="908050"/>
          <p14:tracePt t="6267" x="5613400" y="876300"/>
          <p14:tracePt t="6284" x="5791200" y="869950"/>
          <p14:tracePt t="6299" x="5829300" y="869950"/>
          <p14:tracePt t="6303" x="5854700" y="889000"/>
          <p14:tracePt t="6318" x="5899150" y="933450"/>
          <p14:tracePt t="6333" x="5930900" y="1009650"/>
          <p14:tracePt t="6350" x="5956300" y="1073150"/>
          <p14:tracePt t="6367" x="5994400" y="1123950"/>
          <p14:tracePt t="6383" x="6038850" y="1181100"/>
          <p14:tracePt t="6401" x="6057900" y="1212850"/>
          <p14:tracePt t="6417" x="6089650" y="1257300"/>
          <p14:tracePt t="6420" x="6102350" y="1270000"/>
          <p14:tracePt t="6433" x="6115050" y="1270000"/>
          <p14:tracePt t="6451" x="6134100" y="1270000"/>
          <p14:tracePt t="6484" x="6076950" y="1238250"/>
          <p14:tracePt t="6501" x="5905500" y="1225550"/>
          <p14:tracePt t="6518" x="5676900" y="1225550"/>
          <p14:tracePt t="6534" x="5492750" y="1225550"/>
          <p14:tracePt t="6550" x="5340350" y="1295400"/>
          <p14:tracePt t="6566" x="5200650" y="1384300"/>
          <p14:tracePt t="6583" x="5060950" y="1473200"/>
          <p14:tracePt t="6601" x="4946650" y="1530350"/>
          <p14:tracePt t="6617" x="4851400" y="1574800"/>
          <p14:tracePt t="6633" x="4787900" y="1612900"/>
          <p14:tracePt t="6649" x="4775200" y="1663700"/>
          <p14:tracePt t="6653" x="4775200" y="1695450"/>
          <p14:tracePt t="6668" x="4826000" y="1778000"/>
          <p14:tracePt t="6683" x="4883150" y="1835150"/>
          <p14:tracePt t="6702" x="5086350" y="1955800"/>
          <p14:tracePt t="6719" x="5207000" y="1987550"/>
          <p14:tracePt t="6733" x="5327650" y="2006600"/>
          <p14:tracePt t="6750" x="5505450" y="2006600"/>
          <p14:tracePt t="6767" x="5918200" y="2006600"/>
          <p14:tracePt t="6783" x="6483350" y="2006600"/>
          <p14:tracePt t="6801" x="6985000" y="2006600"/>
          <p14:tracePt t="6817" x="7213600" y="1917700"/>
          <p14:tracePt t="6833" x="7239000" y="1885950"/>
          <p14:tracePt t="6849" x="7226300" y="1866900"/>
          <p14:tracePt t="6867" x="7188200" y="1847850"/>
          <p14:tracePt t="6870" x="7169150" y="1847850"/>
          <p14:tracePt t="6902" x="7162800" y="1847850"/>
          <p14:tracePt t="6918" x="7150100" y="1841500"/>
          <p14:tracePt t="6933" x="7143750" y="1841500"/>
          <p14:tracePt t="6983" x="7169150" y="1841500"/>
          <p14:tracePt t="7000" x="7258050" y="1841500"/>
          <p14:tracePt t="7017" x="7315200" y="1784350"/>
          <p14:tracePt t="7033" x="7321550" y="1708150"/>
          <p14:tracePt t="7051" x="7270750" y="1606550"/>
          <p14:tracePt t="7066" x="7169150" y="1549400"/>
          <p14:tracePt t="7084" x="6972300" y="1517650"/>
          <p14:tracePt t="7100" x="6800850" y="1517650"/>
          <p14:tracePt t="7118" x="6654800" y="1517650"/>
          <p14:tracePt t="7134" x="6604000" y="1530350"/>
          <p14:tracePt t="7150" x="6584950" y="1536700"/>
          <p14:tracePt t="7167" x="6584950" y="1543050"/>
          <p14:tracePt t="7183" x="6578600" y="1562100"/>
          <p14:tracePt t="7200" x="6578600" y="1587500"/>
          <p14:tracePt t="7217" x="6559550" y="1638300"/>
          <p14:tracePt t="7233" x="6540500" y="1676400"/>
          <p14:tracePt t="7236" x="6534150" y="1701800"/>
          <p14:tracePt t="7250" x="6527800" y="1714500"/>
          <p14:tracePt t="7266" x="6527800" y="1733550"/>
          <p14:tracePt t="7283" x="6527800" y="1739900"/>
          <p14:tracePt t="7318" x="6534150" y="1752600"/>
          <p14:tracePt t="7333" x="6540500" y="1752600"/>
          <p14:tracePt t="7350" x="6565900" y="1752600"/>
          <p14:tracePt t="7367" x="6604000" y="1752600"/>
          <p14:tracePt t="7383" x="6654800" y="1727200"/>
          <p14:tracePt t="7400" x="6661150" y="1695450"/>
          <p14:tracePt t="7417" x="6661150" y="1651000"/>
          <p14:tracePt t="7433" x="6635750" y="1600200"/>
          <p14:tracePt t="7436" x="6597650" y="1568450"/>
          <p14:tracePt t="7450" x="6540500" y="1549400"/>
          <p14:tracePt t="7468" x="6343650" y="1536700"/>
          <p14:tracePt t="7484" x="6286500" y="1536700"/>
          <p14:tracePt t="7501" x="6261100" y="1562100"/>
          <p14:tracePt t="7518" x="6235700" y="1612900"/>
          <p14:tracePt t="7533" x="6229350" y="1657350"/>
          <p14:tracePt t="7550" x="6229350" y="1708150"/>
          <p14:tracePt t="7567" x="6242050" y="1746250"/>
          <p14:tracePt t="7583" x="6273800" y="1790700"/>
          <p14:tracePt t="7601" x="6318250" y="1822450"/>
          <p14:tracePt t="7617" x="6343650" y="1841500"/>
          <p14:tracePt t="7633" x="6356350" y="1854200"/>
          <p14:tracePt t="7667" x="6362700" y="1854200"/>
          <p14:tracePt t="19173" x="6343650" y="1854200"/>
          <p14:tracePt t="19180" x="6280150" y="1854200"/>
          <p14:tracePt t="19199" x="6229350" y="1854200"/>
          <p14:tracePt t="19797" x="6235700" y="1860550"/>
          <p14:tracePt t="19811" x="6242050" y="1873250"/>
          <p14:tracePt t="19822" x="6242050" y="1885950"/>
          <p14:tracePt t="19833" x="6235700" y="1898650"/>
          <p14:tracePt t="19849" x="6216650" y="1974850"/>
          <p14:tracePt t="19870" x="6216650" y="2057400"/>
          <p14:tracePt t="19883" x="6229350" y="2070100"/>
          <p14:tracePt t="19900" x="6254750" y="2108200"/>
          <p14:tracePt t="19916" x="6261100" y="2133600"/>
          <p14:tracePt t="19933" x="6261100" y="2159000"/>
          <p14:tracePt t="19949" x="6261100" y="2184400"/>
          <p14:tracePt t="19966" x="6261100" y="2216150"/>
          <p14:tracePt t="19982" x="6261100" y="2241550"/>
          <p14:tracePt t="19999" x="6267450" y="2260600"/>
          <p14:tracePt t="20015" x="6267450" y="2273300"/>
          <p14:tracePt t="20398" x="6267450" y="2292350"/>
          <p14:tracePt t="20409" x="6261100" y="2330450"/>
          <p14:tracePt t="20420" x="6248400" y="2393950"/>
          <p14:tracePt t="20432" x="6248400" y="2413000"/>
          <p14:tracePt t="20450" x="6248400" y="2463800"/>
          <p14:tracePt t="20467" x="6248400" y="2501900"/>
          <p14:tracePt t="20482" x="6254750" y="2533650"/>
          <p14:tracePt t="20499" x="6267450" y="2559050"/>
          <p14:tracePt t="20516" x="6286500" y="2603500"/>
          <p14:tracePt t="20533" x="6305550" y="2654300"/>
          <p14:tracePt t="20549" x="6311900" y="2660650"/>
          <p14:tracePt t="20565" x="6324600" y="2667000"/>
          <p14:tracePt t="20582" x="6330950" y="2667000"/>
          <p14:tracePt t="20599" x="6350000" y="2667000"/>
          <p14:tracePt t="20615" x="6394450" y="2667000"/>
          <p14:tracePt t="20632" x="6477000" y="2667000"/>
          <p14:tracePt t="20649" x="6584950" y="2673350"/>
          <p14:tracePt t="20652" x="6654800" y="2698750"/>
          <p14:tracePt t="20665" x="6686550" y="2711450"/>
          <p14:tracePt t="20682" x="6769100" y="2724150"/>
          <p14:tracePt t="20685" x="6775450" y="2724150"/>
          <p14:tracePt t="20699" x="6781800" y="2724150"/>
          <p14:tracePt t="20716" x="6788150" y="2724150"/>
          <p14:tracePt t="20750" x="6794500" y="2724150"/>
          <p14:tracePt t="20765" x="6832600" y="2724150"/>
          <p14:tracePt t="20782" x="6877050" y="2724150"/>
          <p14:tracePt t="20800" x="6940550" y="2724150"/>
          <p14:tracePt t="20815" x="6959600" y="2711450"/>
          <p14:tracePt t="20831" x="6965950" y="2711450"/>
          <p14:tracePt t="20883" x="6972300" y="2705100"/>
          <p14:tracePt t="20901" x="6978650" y="2679700"/>
          <p14:tracePt t="20916" x="6985000" y="2667000"/>
          <p14:tracePt t="20933" x="6985000" y="2635250"/>
          <p14:tracePt t="20949" x="6991350" y="2628900"/>
          <p14:tracePt t="20966" x="6997700" y="2609850"/>
          <p14:tracePt t="20981" x="7004050" y="2590800"/>
          <p14:tracePt t="20999" x="7004050" y="2565400"/>
          <p14:tracePt t="21015" x="6997700" y="2540000"/>
          <p14:tracePt t="21032" x="6991350" y="2533650"/>
          <p14:tracePt t="21049" x="6978650" y="2520950"/>
          <p14:tracePt t="21066" x="6972300" y="2514600"/>
          <p14:tracePt t="21082" x="6953250" y="2501900"/>
          <p14:tracePt t="21085" x="6946900" y="2495550"/>
          <p14:tracePt t="21099" x="6934200" y="2489200"/>
          <p14:tracePt t="21117" x="6921500" y="2476500"/>
          <p14:tracePt t="21133" x="6896100" y="2470150"/>
          <p14:tracePt t="21149" x="6845300" y="2457450"/>
          <p14:tracePt t="21166" x="6756400" y="2457450"/>
          <p14:tracePt t="21182" x="6661150" y="2457450"/>
          <p14:tracePt t="21200" x="6578600" y="2457450"/>
          <p14:tracePt t="21216" x="6508750" y="2457450"/>
          <p14:tracePt t="21232" x="6457950" y="2457450"/>
          <p14:tracePt t="21249" x="6407150" y="2457450"/>
          <p14:tracePt t="21264" x="6343650" y="2457450"/>
          <p14:tracePt t="21282" x="6261100" y="2470150"/>
          <p14:tracePt t="21300" x="6172200" y="2495550"/>
          <p14:tracePt t="21316" x="6146800" y="2495550"/>
          <p14:tracePt t="21333" x="6121400" y="2495550"/>
          <p14:tracePt t="21349" x="6089650" y="2495550"/>
          <p14:tracePt t="21365" x="6064250" y="2495550"/>
          <p14:tracePt t="21382" x="5994400" y="2495550"/>
          <p14:tracePt t="21399" x="5867400" y="2495550"/>
          <p14:tracePt t="21416" x="5740400" y="2495550"/>
          <p14:tracePt t="21432" x="5676900" y="2501900"/>
          <p14:tracePt t="21449" x="5632450" y="2501900"/>
          <p14:tracePt t="21465" x="5619750" y="2501900"/>
          <p14:tracePt t="21481" x="5600700" y="2501900"/>
          <p14:tracePt t="21500" x="5543550" y="2514600"/>
          <p14:tracePt t="21516" x="5454650" y="2527300"/>
          <p14:tracePt t="21532" x="5365750" y="2546350"/>
          <p14:tracePt t="21550" x="5295900" y="2552700"/>
          <p14:tracePt t="21565" x="5264150" y="2552700"/>
          <p14:tracePt t="21582" x="5251450" y="2552700"/>
          <p14:tracePt t="21632" x="5238750" y="2559050"/>
          <p14:tracePt t="21649" x="5226050" y="2578100"/>
          <p14:tracePt t="21665" x="5207000" y="2603500"/>
          <p14:tracePt t="21668" x="5200650" y="2622550"/>
          <p14:tracePt t="21682" x="5200650" y="2647950"/>
          <p14:tracePt t="21700" x="5200650" y="2711450"/>
          <p14:tracePt t="21716" x="5200650" y="2749550"/>
          <p14:tracePt t="21732" x="5213350" y="2806700"/>
          <p14:tracePt t="21750" x="5289550" y="2889250"/>
          <p14:tracePt t="21765" x="5416550" y="2952750"/>
          <p14:tracePt t="21781" x="5543550" y="3003550"/>
          <p14:tracePt t="21799" x="5664200" y="3022600"/>
          <p14:tracePt t="21815" x="5765800" y="3028950"/>
          <p14:tracePt t="21832" x="5822950" y="3035300"/>
          <p14:tracePt t="21849" x="5873750" y="3041650"/>
          <p14:tracePt t="21865" x="5962650" y="3048000"/>
          <p14:tracePt t="21868" x="6038850" y="3048000"/>
          <p14:tracePt t="21882" x="6127750" y="3048000"/>
          <p14:tracePt t="21899" x="6343650" y="3028950"/>
          <p14:tracePt t="21916" x="6616700" y="2965450"/>
          <p14:tracePt t="21934" x="6737350" y="2921000"/>
          <p14:tracePt t="21950" x="6813550" y="2889250"/>
          <p14:tracePt t="21967" x="6883400" y="2857500"/>
          <p14:tracePt t="21982" x="6908800" y="2838450"/>
          <p14:tracePt t="21999" x="6934200" y="2800350"/>
          <p14:tracePt t="22016" x="6946900" y="2755900"/>
          <p14:tracePt t="22032" x="6946900" y="2698750"/>
          <p14:tracePt t="22049" x="6927850" y="2660650"/>
          <p14:tracePt t="22065" x="6832600" y="2628900"/>
          <p14:tracePt t="22068" x="6762750" y="2597150"/>
          <p14:tracePt t="22082" x="6667500" y="2578100"/>
          <p14:tracePt t="22099" x="6477000" y="2533650"/>
          <p14:tracePt t="22116" x="6242050" y="2527300"/>
          <p14:tracePt t="22133" x="6121400" y="2527300"/>
          <p14:tracePt t="22150" x="6013450" y="2527300"/>
          <p14:tracePt t="22165" x="5886450" y="2527300"/>
          <p14:tracePt t="22181" x="5759450" y="2527300"/>
          <p14:tracePt t="22199" x="5632450" y="2571750"/>
          <p14:tracePt t="22216" x="5537200" y="2616200"/>
          <p14:tracePt t="22232" x="5492750" y="2647950"/>
          <p14:tracePt t="22249" x="5480050" y="2679700"/>
          <p14:tracePt t="22265" x="5480050" y="2724150"/>
          <p14:tracePt t="22281" x="5480050" y="2755900"/>
          <p14:tracePt t="22315" x="5480050" y="2762250"/>
          <p14:tracePt t="23843" x="5480050" y="2768600"/>
          <p14:tracePt t="23866" x="5461000" y="2813050"/>
          <p14:tracePt t="23881" x="5346700" y="2901950"/>
          <p14:tracePt t="23899" x="5264150" y="3016250"/>
          <p14:tracePt t="23916" x="5175250" y="3232150"/>
          <p14:tracePt t="23932" x="5111750" y="3371850"/>
          <p14:tracePt t="23949" x="5041900" y="3492500"/>
          <p14:tracePt t="23965" x="4984750" y="3581400"/>
          <p14:tracePt t="23981" x="4940300" y="3625850"/>
          <p14:tracePt t="23999" x="4921250" y="3657600"/>
          <p14:tracePt t="24015" x="4914900" y="3676650"/>
          <p14:tracePt t="24032" x="4914900" y="3689350"/>
          <p14:tracePt t="24101" x="4889500" y="3702050"/>
          <p14:tracePt t="24107" x="4864100" y="3714750"/>
          <p14:tracePt t="24116" x="4794250" y="3759200"/>
          <p14:tracePt t="24132" x="4349750" y="3917950"/>
          <p14:tracePt t="24150" x="3594100" y="4140200"/>
          <p14:tracePt t="24165" x="2984500" y="4375150"/>
          <p14:tracePt t="24182" x="2806700" y="4419600"/>
          <p14:tracePt t="24199" x="2762250" y="4419600"/>
          <p14:tracePt t="24216" x="2749550" y="4419600"/>
          <p14:tracePt t="24231" x="2705100" y="4419600"/>
          <p14:tracePt t="24249" x="2578100" y="4419600"/>
          <p14:tracePt t="24265" x="2343150" y="4413250"/>
          <p14:tracePt t="24281" x="2063750" y="4413250"/>
          <p14:tracePt t="24284" x="1968500" y="4413250"/>
          <p14:tracePt t="24299" x="1892300" y="4413250"/>
          <p14:tracePt t="24315" x="1809750" y="4413250"/>
          <p14:tracePt t="24332" x="1797050" y="4413250"/>
          <p14:tracePt t="24365" x="1778000" y="4413250"/>
          <p14:tracePt t="24382" x="1689100" y="4413250"/>
          <p14:tracePt t="24399" x="1568450" y="4406900"/>
          <p14:tracePt t="24415" x="1473200" y="4381500"/>
          <p14:tracePt t="24432" x="1390650" y="4362450"/>
          <p14:tracePt t="24448" x="1371600" y="4362450"/>
          <p14:tracePt t="24465" x="1365250" y="4362450"/>
          <p14:tracePt t="24498" x="1365250" y="4356100"/>
          <p14:tracePt t="24514" x="1352550" y="4337050"/>
          <p14:tracePt t="24532" x="1333500" y="4273550"/>
          <p14:tracePt t="24549" x="1314450" y="4229100"/>
          <p14:tracePt t="24565" x="1308100" y="4216400"/>
          <p14:tracePt t="24581" x="1301750" y="4203700"/>
          <p14:tracePt t="24598" x="1295400" y="4191000"/>
          <p14:tracePt t="24615" x="1289050" y="4184650"/>
          <p14:tracePt t="24631" x="1263650" y="4165600"/>
          <p14:tracePt t="24649" x="1212850" y="4159250"/>
          <p14:tracePt t="24665" x="1149350" y="4133850"/>
          <p14:tracePt t="24681" x="1117600" y="4133850"/>
          <p14:tracePt t="24699" x="1092200" y="4127500"/>
          <p14:tracePt t="24733" x="1085850" y="4127500"/>
          <p14:tracePt t="24749" x="1060450" y="4127500"/>
          <p14:tracePt t="24765" x="1016000" y="4165600"/>
          <p14:tracePt t="24781" x="958850" y="4273550"/>
          <p14:tracePt t="24799" x="920750" y="4387850"/>
          <p14:tracePt t="24815" x="895350" y="4521200"/>
          <p14:tracePt t="24832" x="863600" y="4648200"/>
          <p14:tracePt t="24848" x="844550" y="4819650"/>
          <p14:tracePt t="24865" x="844550" y="4997450"/>
          <p14:tracePt t="24882" x="901700" y="5175250"/>
          <p14:tracePt t="24898" x="1009650" y="5372100"/>
          <p14:tracePt t="24915" x="1098550" y="5480050"/>
          <p14:tracePt t="24932" x="1200150" y="5518150"/>
          <p14:tracePt t="24949" x="1276350" y="5549900"/>
          <p14:tracePt t="24966" x="1428750" y="5594350"/>
          <p14:tracePt t="24981" x="1657350" y="5645150"/>
          <p14:tracePt t="24999" x="1866900" y="5670550"/>
          <p14:tracePt t="25015" x="2051050" y="5670550"/>
          <p14:tracePt t="25032" x="2222500" y="5670550"/>
          <p14:tracePt t="25048" x="2374900" y="5676900"/>
          <p14:tracePt t="25065" x="2508250" y="5702300"/>
          <p14:tracePt t="25082" x="2654300" y="5740400"/>
          <p14:tracePt t="25099" x="2832100" y="5772150"/>
          <p14:tracePt t="25116" x="2984500" y="5797550"/>
          <p14:tracePt t="25132" x="3238500" y="5822950"/>
          <p14:tracePt t="25149" x="3498850" y="5829300"/>
          <p14:tracePt t="25165" x="3702050" y="5848350"/>
          <p14:tracePt t="25182" x="3860800" y="5867400"/>
          <p14:tracePt t="25198" x="3975100" y="5886450"/>
          <p14:tracePt t="25216" x="4095750" y="5899150"/>
          <p14:tracePt t="25231" x="4235450" y="5911850"/>
          <p14:tracePt t="25249" x="4387850" y="5930900"/>
          <p14:tracePt t="25265" x="4552950" y="5956300"/>
          <p14:tracePt t="25282" x="4692650" y="5975350"/>
          <p14:tracePt t="25299" x="4806950" y="6019800"/>
          <p14:tracePt t="25315" x="4876800" y="6026150"/>
          <p14:tracePt t="25332" x="4940300" y="6026150"/>
          <p14:tracePt t="25349" x="5060950" y="6026150"/>
          <p14:tracePt t="25365" x="5194300" y="6026150"/>
          <p14:tracePt t="25381" x="5327650" y="6026150"/>
          <p14:tracePt t="25398" x="5422900" y="6026150"/>
          <p14:tracePt t="25415" x="5441950" y="6026150"/>
          <p14:tracePt t="25449" x="5429250" y="6013450"/>
          <p14:tracePt t="25465" x="5289550" y="5911850"/>
          <p14:tracePt t="25481" x="5035550" y="5765800"/>
          <p14:tracePt t="25484" x="4838700" y="5676900"/>
          <p14:tracePt t="25500" x="4457700" y="5568950"/>
          <p14:tracePt t="25515" x="4318000" y="5524500"/>
          <p14:tracePt t="25532" x="4152900" y="5461000"/>
          <p14:tracePt t="25549" x="4083050" y="5384800"/>
          <p14:tracePt t="25566" x="4025900" y="5276850"/>
          <p14:tracePt t="25581" x="3987800" y="5187950"/>
          <p14:tracePt t="25599" x="3949700" y="5073650"/>
          <p14:tracePt t="25615" x="3879850" y="4997450"/>
          <p14:tracePt t="25631" x="3848100" y="4984750"/>
          <p14:tracePt t="25649" x="3848100" y="4978400"/>
          <p14:tracePt t="25664" x="3829050" y="4978400"/>
          <p14:tracePt t="25681" x="3816350" y="4965700"/>
          <p14:tracePt t="25839" x="3771900" y="4946650"/>
          <p14:tracePt t="25856" x="3460750" y="4889500"/>
          <p14:tracePt t="25866" x="3384550" y="4876800"/>
          <p14:tracePt t="25882" x="3289300" y="4857750"/>
          <p14:tracePt t="25898" x="3162300" y="4845050"/>
          <p14:tracePt t="25916" x="2901950" y="4806950"/>
          <p14:tracePt t="25932" x="2774950" y="4781550"/>
          <p14:tracePt t="25949" x="2755900" y="4775200"/>
          <p14:tracePt t="25965" x="2749550" y="4768850"/>
          <p14:tracePt t="25982" x="2755900" y="4749800"/>
          <p14:tracePt t="25998" x="2806700" y="4724400"/>
          <p14:tracePt t="26014" x="2876550" y="4705350"/>
          <p14:tracePt t="26031" x="2921000" y="4699000"/>
          <p14:tracePt t="26048" x="3035300" y="4679950"/>
          <p14:tracePt t="26065" x="3181350" y="4667250"/>
          <p14:tracePt t="26081" x="3314700" y="4641850"/>
          <p14:tracePt t="26085" x="3352800" y="4635500"/>
          <p14:tracePt t="26100" x="3384550" y="4629150"/>
          <p14:tracePt t="26116" x="3390900" y="4629150"/>
          <p14:tracePt t="26133" x="3397250" y="4629150"/>
          <p14:tracePt t="26148" x="3403600" y="4629150"/>
          <p14:tracePt t="26203" x="3397250" y="4622800"/>
          <p14:tracePt t="26216" x="3365500" y="4610100"/>
          <p14:tracePt t="26231" x="3346450" y="4597400"/>
          <p14:tracePt t="26248" x="3346450" y="4584700"/>
          <p14:tracePt t="26265" x="3340100" y="4521200"/>
          <p14:tracePt t="26281" x="3314700" y="4464050"/>
          <p14:tracePt t="26298" x="3282950" y="4419600"/>
          <p14:tracePt t="26301" x="3251200" y="4400550"/>
          <p14:tracePt t="26316" x="3219450" y="4394200"/>
          <p14:tracePt t="26333" x="3155950" y="4381500"/>
          <p14:tracePt t="26387" x="3149600" y="4375150"/>
          <p14:tracePt t="26415" x="3155950" y="4368800"/>
          <p14:tracePt t="26432" x="3206750" y="4356100"/>
          <p14:tracePt t="26448" x="3276600" y="4349750"/>
          <p14:tracePt t="26465" x="3321050" y="4343400"/>
          <p14:tracePt t="26482" x="3340100" y="4324350"/>
          <p14:tracePt t="26498" x="3352800" y="4305300"/>
          <p14:tracePt t="26516" x="3352800" y="4229100"/>
          <p14:tracePt t="26532" x="3251200" y="4121150"/>
          <p14:tracePt t="26549" x="3136900" y="4083050"/>
          <p14:tracePt t="26566" x="3035300" y="4076700"/>
          <p14:tracePt t="26581" x="2959100" y="4076700"/>
          <p14:tracePt t="26598" x="2895600" y="4076700"/>
          <p14:tracePt t="26615" x="2787650" y="4121150"/>
          <p14:tracePt t="26632" x="2679700" y="4191000"/>
          <p14:tracePt t="26648" x="2622550" y="4216400"/>
          <p14:tracePt t="26665" x="2597150" y="4229100"/>
          <p14:tracePt t="26681" x="2597150" y="4260850"/>
          <p14:tracePt t="26698" x="2597150" y="4286250"/>
          <p14:tracePt t="26716" x="2616200" y="4368800"/>
          <p14:tracePt t="26731" x="2635250" y="4394200"/>
          <p14:tracePt t="26749" x="2749550" y="4470400"/>
          <p14:tracePt t="26765" x="2870200" y="4495800"/>
          <p14:tracePt t="26781" x="3009900" y="4495800"/>
          <p14:tracePt t="26798" x="3181350" y="4495800"/>
          <p14:tracePt t="26815" x="3352800" y="4495800"/>
          <p14:tracePt t="26832" x="3479800" y="4489450"/>
          <p14:tracePt t="26848" x="3556000" y="4470400"/>
          <p14:tracePt t="26866" x="3575050" y="4457700"/>
          <p14:tracePt t="26882" x="3606800" y="4406900"/>
          <p14:tracePt t="26884" x="3606800" y="4381500"/>
          <p14:tracePt t="26899" x="3606800" y="4324350"/>
          <p14:tracePt t="26915" x="3581400" y="4254500"/>
          <p14:tracePt t="26932" x="3473450" y="4171950"/>
          <p14:tracePt t="26948" x="3409950" y="4159250"/>
          <p14:tracePt t="26966" x="3340100" y="4159250"/>
          <p14:tracePt t="26981" x="3289300" y="4159250"/>
          <p14:tracePt t="26997" x="3225800" y="4159250"/>
          <p14:tracePt t="27014" x="3168650" y="4171950"/>
          <p14:tracePt t="27031" x="3130550" y="4197350"/>
          <p14:tracePt t="27048" x="3117850" y="4210050"/>
          <p14:tracePt t="27065" x="3117850" y="4248150"/>
          <p14:tracePt t="27081" x="3124200" y="4298950"/>
          <p14:tracePt t="27098" x="3181350" y="4375150"/>
          <p14:tracePt t="27101" x="3219450" y="4406900"/>
          <p14:tracePt t="27116" x="3321050" y="4464050"/>
          <p14:tracePt t="27133" x="3429000" y="4508500"/>
          <p14:tracePt t="27149" x="3543300" y="4521200"/>
          <p14:tracePt t="27165" x="3632200" y="4521200"/>
          <p14:tracePt t="27182" x="3689350" y="4502150"/>
          <p14:tracePt t="27198" x="3695700" y="4489450"/>
          <p14:tracePt t="27216" x="3695700" y="4476750"/>
          <p14:tracePt t="27218" x="3695700" y="4470400"/>
          <p14:tracePt t="27232" x="3689350" y="4464050"/>
          <p14:tracePt t="27248" x="3683000" y="4464050"/>
          <p14:tracePt t="27300" x="3727450" y="4464050"/>
          <p14:tracePt t="27314" x="3784600" y="4464050"/>
          <p14:tracePt t="27332" x="3924300" y="4464050"/>
          <p14:tracePt t="27348" x="4000500" y="4464050"/>
          <p14:tracePt t="27366" x="4070350" y="4464050"/>
          <p14:tracePt t="27380" x="4140200" y="4464050"/>
          <p14:tracePt t="27398" x="4171950" y="4464050"/>
          <p14:tracePt t="27415" x="4216400" y="4451350"/>
          <p14:tracePt t="27431" x="4254500" y="4445000"/>
          <p14:tracePt t="27448" x="4273550" y="4445000"/>
          <p14:tracePt t="27466" x="4286250" y="4445000"/>
          <p14:tracePt t="27481" x="4292600" y="4445000"/>
          <p14:tracePt t="27484" x="4298950" y="4445000"/>
          <p14:tracePt t="27534" x="4305300" y="4445000"/>
          <p14:tracePt t="27566" x="4311650" y="4445000"/>
          <p14:tracePt t="27581" x="4343400" y="4445000"/>
          <p14:tracePt t="27597" x="4394200" y="4445000"/>
          <p14:tracePt t="27615" x="4464050" y="4445000"/>
          <p14:tracePt t="27631" x="4489450" y="4432300"/>
          <p14:tracePt t="27691" x="4502150" y="4432300"/>
          <p14:tracePt t="27716" x="4521200" y="4432300"/>
          <p14:tracePt t="27732" x="4546600" y="4432300"/>
          <p14:tracePt t="27748" x="4565650" y="4432300"/>
          <p14:tracePt t="27765" x="4572000" y="4432300"/>
          <p14:tracePt t="27781" x="4597400" y="4432300"/>
          <p14:tracePt t="27798" x="4616450" y="4432300"/>
          <p14:tracePt t="27815" x="4635500" y="4432300"/>
          <p14:tracePt t="27831" x="4648200" y="4432300"/>
          <p14:tracePt t="27848" x="4654550" y="4432300"/>
          <p14:tracePt t="27865" x="4673600" y="4432300"/>
          <p14:tracePt t="27882" x="4699000" y="4432300"/>
          <p14:tracePt t="27899" x="4730750" y="4432300"/>
          <p14:tracePt t="27901" x="4743450" y="4432300"/>
          <p14:tracePt t="27914" x="4756150" y="4432300"/>
          <p14:tracePt t="27932" x="4781550" y="4432300"/>
          <p14:tracePt t="27949" x="4787900" y="4432300"/>
          <p14:tracePt t="27981" x="4800600" y="4413250"/>
          <p14:tracePt t="27998" x="4800600" y="4387850"/>
          <p14:tracePt t="28015" x="4800600" y="4356100"/>
          <p14:tracePt t="28031" x="4800600" y="4324350"/>
          <p14:tracePt t="28048" x="4794250" y="4305300"/>
          <p14:tracePt t="28064" x="4749800" y="4260850"/>
          <p14:tracePt t="28081" x="4718050" y="4216400"/>
          <p14:tracePt t="28098" x="4711700" y="4210050"/>
          <p14:tracePt t="28115" x="4699000" y="4191000"/>
          <p14:tracePt t="28149" x="4692650" y="4184650"/>
          <p14:tracePt t="28165" x="4679950" y="4178300"/>
          <p14:tracePt t="28181" x="4654550" y="4165600"/>
          <p14:tracePt t="28198" x="4629150" y="4152900"/>
          <p14:tracePt t="28216" x="4597400" y="4146550"/>
          <p14:tracePt t="28231" x="4559300" y="4146550"/>
          <p14:tracePt t="28249" x="4514850" y="4159250"/>
          <p14:tracePt t="28264" x="4457700" y="4178300"/>
          <p14:tracePt t="28281" x="4419600" y="4191000"/>
          <p14:tracePt t="28298" x="4406900" y="4203700"/>
          <p14:tracePt t="28315" x="4394200" y="4216400"/>
          <p14:tracePt t="28332" x="4381500" y="4235450"/>
          <p14:tracePt t="28349" x="4375150" y="4267200"/>
          <p14:tracePt t="28365" x="4356100" y="4298950"/>
          <p14:tracePt t="28381" x="4356100" y="4337050"/>
          <p14:tracePt t="28398" x="4356100" y="4368800"/>
          <p14:tracePt t="28415" x="4356100" y="4413250"/>
          <p14:tracePt t="28431" x="4356100" y="4438650"/>
          <p14:tracePt t="28448" x="4375150" y="4489450"/>
          <p14:tracePt t="28464" x="4406900" y="4514850"/>
          <p14:tracePt t="28481" x="4438650" y="4521200"/>
          <p14:tracePt t="28484" x="4457700" y="4527550"/>
          <p14:tracePt t="28499" x="4483100" y="4527550"/>
          <p14:tracePt t="28516" x="4521200" y="4527550"/>
          <p14:tracePt t="28532" x="4584700" y="4527550"/>
          <p14:tracePt t="28549" x="4648200" y="4495800"/>
          <p14:tracePt t="28565" x="4705350" y="4457700"/>
          <p14:tracePt t="28581" x="4730750" y="4406900"/>
          <p14:tracePt t="28598" x="4743450" y="4362450"/>
          <p14:tracePt t="28615" x="4743450" y="4324350"/>
          <p14:tracePt t="28631" x="4737100" y="4286250"/>
          <p14:tracePt t="28648" x="4705350" y="4267200"/>
          <p14:tracePt t="28664" x="4686300" y="4260850"/>
          <p14:tracePt t="28681" x="4648200" y="4248150"/>
          <p14:tracePt t="28685" x="4622800" y="4248150"/>
          <p14:tracePt t="28699" x="4610100" y="4248150"/>
          <p14:tracePt t="28717" x="4540250" y="4260850"/>
          <p14:tracePt t="28732" x="4527550" y="4267200"/>
          <p14:tracePt t="28958" x="4597400" y="4260850"/>
          <p14:tracePt t="28976" x="4768850" y="4235450"/>
          <p14:tracePt t="28987" x="4870450" y="4235450"/>
          <p14:tracePt t="28999" x="4895850" y="4235450"/>
          <p14:tracePt t="29014" x="5010150" y="4267200"/>
          <p14:tracePt t="29031" x="5137150" y="4298950"/>
          <p14:tracePt t="29047" x="5219700" y="4318000"/>
          <p14:tracePt t="29051" x="5251450" y="4330700"/>
          <p14:tracePt t="29065" x="5257800" y="4330700"/>
          <p14:tracePt t="29082" x="5283200" y="4330700"/>
          <p14:tracePt t="29084" x="5302250" y="4330700"/>
          <p14:tracePt t="29097" x="5321300" y="4330700"/>
          <p14:tracePt t="29115" x="5340350" y="4330700"/>
          <p14:tracePt t="29132" x="5359400" y="4337050"/>
          <p14:tracePt t="29149" x="5410200" y="4343400"/>
          <p14:tracePt t="29165" x="5448300" y="4362450"/>
          <p14:tracePt t="29181" x="5543550" y="4368800"/>
          <p14:tracePt t="29198" x="5632450" y="4387850"/>
          <p14:tracePt t="29217" x="5721350" y="4394200"/>
          <p14:tracePt t="29232" x="5816600" y="4394200"/>
          <p14:tracePt t="29248" x="5924550" y="4394200"/>
          <p14:tracePt t="29251" x="6026150" y="4394200"/>
          <p14:tracePt t="29264" x="6134100" y="4394200"/>
          <p14:tracePt t="29281" x="6305550" y="4394200"/>
          <p14:tracePt t="29298" x="6407150" y="4394200"/>
          <p14:tracePt t="29314" x="6445250" y="4394200"/>
          <p14:tracePt t="29331" x="6470650" y="4394200"/>
          <p14:tracePt t="29349" x="6521450" y="4387850"/>
          <p14:tracePt t="29365" x="6629400" y="4387850"/>
          <p14:tracePt t="29381" x="6750050" y="4387850"/>
          <p14:tracePt t="29398" x="6819900" y="4387850"/>
          <p14:tracePt t="29415" x="6864350" y="4387850"/>
          <p14:tracePt t="29431" x="6883400" y="4387850"/>
          <p14:tracePt t="29448" x="6959600" y="4387850"/>
          <p14:tracePt t="29465" x="7124700" y="4387850"/>
          <p14:tracePt t="29481" x="7334250" y="4387850"/>
          <p14:tracePt t="29498" x="7486650" y="4387850"/>
          <p14:tracePt t="29514" x="7531100" y="4381500"/>
          <p14:tracePt t="29532" x="7537450" y="4381500"/>
          <p14:tracePt t="29582" x="7550150" y="4368800"/>
          <p14:tracePt t="29597" x="7569200" y="4356100"/>
          <p14:tracePt t="29615" x="7575550" y="4343400"/>
          <p14:tracePt t="29631" x="7562850" y="4286250"/>
          <p14:tracePt t="29648" x="7486650" y="4248150"/>
          <p14:tracePt t="29665" x="7404100" y="4222750"/>
          <p14:tracePt t="29681" x="7334250" y="4203700"/>
          <p14:tracePt t="29698" x="7289800" y="4197350"/>
          <p14:tracePt t="29715" x="7245350" y="4197350"/>
          <p14:tracePt t="29733" x="7048500" y="4191000"/>
          <p14:tracePt t="29748" x="6737350" y="4159250"/>
          <p14:tracePt t="29766" x="6407150" y="4159250"/>
          <p14:tracePt t="29781" x="6229350" y="4159250"/>
          <p14:tracePt t="29798" x="6127750" y="4159250"/>
          <p14:tracePt t="29815" x="6102350" y="4159250"/>
          <p14:tracePt t="29831" x="6083300" y="4159250"/>
          <p14:tracePt t="29848" x="6013450" y="4171950"/>
          <p14:tracePt t="29865" x="5892800" y="4197350"/>
          <p14:tracePt t="29880" x="5753100" y="4216400"/>
          <p14:tracePt t="29898" x="5626100" y="4216400"/>
          <p14:tracePt t="29914" x="5524500" y="4216400"/>
          <p14:tracePt t="29931" x="5473700" y="4229100"/>
          <p14:tracePt t="29948" x="5429250" y="4235450"/>
          <p14:tracePt t="29965" x="5372100" y="4254500"/>
          <p14:tracePt t="29981" x="5308600" y="4267200"/>
          <p14:tracePt t="29998" x="5251450" y="4292600"/>
          <p14:tracePt t="30015" x="5200650" y="4337050"/>
          <p14:tracePt t="30031" x="5187950" y="4368800"/>
          <p14:tracePt t="30048" x="5187950" y="4413250"/>
          <p14:tracePt t="30065" x="5200650" y="4451350"/>
          <p14:tracePt t="30080" x="5232400" y="4489450"/>
          <p14:tracePt t="30098" x="5295900" y="4552950"/>
          <p14:tracePt t="30116" x="5384800" y="4616450"/>
          <p14:tracePt t="30132" x="5492750" y="4660900"/>
          <p14:tracePt t="30149" x="5632450" y="4667250"/>
          <p14:tracePt t="30165" x="5797550" y="4667250"/>
          <p14:tracePt t="30182" x="5930900" y="4648200"/>
          <p14:tracePt t="30197" x="5994400" y="4629150"/>
          <p14:tracePt t="30217" x="6000750" y="4622800"/>
          <p14:tracePt t="30248" x="5994400" y="4610100"/>
          <p14:tracePt t="30265" x="5975350" y="4603750"/>
          <p14:tracePt t="30281" x="5956300" y="4603750"/>
          <p14:tracePt t="30315" x="5949950" y="4603750"/>
          <p14:tracePt t="31103" x="5905500" y="4648200"/>
          <p14:tracePt t="31115" x="5619750" y="4749800"/>
          <p14:tracePt t="31132" x="5359400" y="4832350"/>
          <p14:tracePt t="31149" x="5207000" y="4895850"/>
          <p14:tracePt t="31165" x="5073650" y="4978400"/>
          <p14:tracePt t="31182" x="4959350" y="5060950"/>
          <p14:tracePt t="31198" x="4857750" y="5111750"/>
          <p14:tracePt t="31215" x="4768850" y="5118100"/>
          <p14:tracePt t="31231" x="4629150" y="5118100"/>
          <p14:tracePt t="31248" x="4489450" y="5118100"/>
          <p14:tracePt t="31264" x="4419600" y="5118100"/>
          <p14:tracePt t="31280" x="4413250" y="5118100"/>
          <p14:tracePt t="31316" x="4330700" y="5118100"/>
          <p14:tracePt t="31331" x="4260850" y="5118100"/>
          <p14:tracePt t="31349" x="4108450" y="5099050"/>
          <p14:tracePt t="31365" x="4038600" y="5073650"/>
          <p14:tracePt t="31381" x="4013200" y="5054600"/>
          <p14:tracePt t="31398" x="4006850" y="5054600"/>
          <p14:tracePt t="31432" x="3994150" y="5041900"/>
          <p14:tracePt t="31448" x="3962400" y="5029200"/>
          <p14:tracePt t="31465" x="3905250" y="5016500"/>
          <p14:tracePt t="31480" x="3854450" y="4984750"/>
          <p14:tracePt t="31484" x="3841750" y="4978400"/>
          <p14:tracePt t="31498" x="3822700" y="4972050"/>
          <p14:tracePt t="31515" x="3810000" y="4946650"/>
          <p14:tracePt t="31532" x="3797300" y="4933950"/>
          <p14:tracePt t="31548" x="3771900" y="4921250"/>
          <p14:tracePt t="31565" x="3752850" y="4908550"/>
          <p14:tracePt t="31581" x="3714750" y="4895850"/>
          <p14:tracePt t="31598" x="3676650" y="4883150"/>
          <p14:tracePt t="31614" x="3619500" y="4870450"/>
          <p14:tracePt t="31632" x="3575050" y="4864100"/>
          <p14:tracePt t="31648" x="3536950" y="4864100"/>
          <p14:tracePt t="31664" x="3505200" y="4864100"/>
          <p14:tracePt t="31680" x="3479800" y="4864100"/>
          <p14:tracePt t="31684" x="3467100" y="4864100"/>
          <p14:tracePt t="31697" x="3460750" y="4864100"/>
          <p14:tracePt t="31715" x="3454400" y="4870450"/>
          <p14:tracePt t="31718" x="3454400" y="4876800"/>
          <p14:tracePt t="31732" x="3454400" y="4908550"/>
          <p14:tracePt t="31748" x="3454400" y="4953000"/>
          <p14:tracePt t="31765" x="3467100" y="5010150"/>
          <p14:tracePt t="31781" x="3498850" y="5067300"/>
          <p14:tracePt t="31798" x="3536950" y="5118100"/>
          <p14:tracePt t="31814" x="3568700" y="5143500"/>
          <p14:tracePt t="31831" x="3619500" y="5149850"/>
          <p14:tracePt t="31848" x="3651250" y="5156200"/>
          <p14:tracePt t="31864" x="3670300" y="5156200"/>
          <p14:tracePt t="31881" x="3702050" y="5143500"/>
          <p14:tracePt t="31899" x="3733800" y="5099050"/>
          <p14:tracePt t="31902" x="3733800" y="5080000"/>
          <p14:tracePt t="31915" x="3740150" y="5060950"/>
          <p14:tracePt t="31932" x="3740150" y="5010150"/>
          <p14:tracePt t="31949" x="3733800" y="4978400"/>
          <p14:tracePt t="31965" x="3695700" y="4933950"/>
          <p14:tracePt t="31980" x="3644900" y="4883150"/>
          <p14:tracePt t="31997" x="3638550" y="4876800"/>
          <p14:tracePt t="32014" x="3625850" y="4870450"/>
          <p14:tracePt t="32048" x="3600450" y="4870450"/>
          <p14:tracePt t="32064" x="3549650" y="4876800"/>
          <p14:tracePt t="32080" x="3486150" y="4921250"/>
          <p14:tracePt t="32098" x="3448050" y="4972050"/>
          <p14:tracePt t="32114" x="3441700" y="5016500"/>
          <p14:tracePt t="32132" x="3441700" y="5054600"/>
          <p14:tracePt t="32149" x="3524250" y="5073650"/>
          <p14:tracePt t="32165" x="3657600" y="5073650"/>
          <p14:tracePt t="32182" x="3867150" y="5073650"/>
          <p14:tracePt t="32197" x="4083050" y="5060950"/>
          <p14:tracePt t="32215" x="4127500" y="5048250"/>
          <p14:tracePt t="32231" x="4102100" y="5016500"/>
          <p14:tracePt t="32249" x="3949700" y="4997450"/>
          <p14:tracePt t="32264" x="3803650" y="4965700"/>
          <p14:tracePt t="32281" x="3708400" y="4953000"/>
          <p14:tracePt t="32298" x="3670300" y="4953000"/>
          <p14:tracePt t="32301" x="3663950" y="4953000"/>
          <p14:tracePt t="32613" x="3689350" y="4959350"/>
          <p14:tracePt t="32625" x="3727450" y="4972050"/>
          <p14:tracePt t="32636" x="3829050" y="4991100"/>
          <p14:tracePt t="32648" x="3879850" y="4997450"/>
          <p14:tracePt t="32664" x="4000500" y="5029200"/>
          <p14:tracePt t="32681" x="4114800" y="5067300"/>
          <p14:tracePt t="32698" x="4178300" y="5092700"/>
          <p14:tracePt t="32701" x="4197350" y="5099050"/>
          <p14:tracePt t="32714" x="4197350" y="5105400"/>
          <p14:tracePt t="32766" x="4203700" y="5105400"/>
          <p14:tracePt t="32781" x="4222750" y="5111750"/>
          <p14:tracePt t="32798" x="4260850" y="5124450"/>
          <p14:tracePt t="32814" x="4279900" y="5137150"/>
          <p14:tracePt t="32957" x="4279900" y="5143500"/>
          <p14:tracePt t="32977" x="4279900" y="5181600"/>
          <p14:tracePt t="32988" x="4292600" y="5257800"/>
          <p14:tracePt t="32998" x="4318000" y="5295900"/>
          <p14:tracePt t="33014" x="4362450" y="5372100"/>
          <p14:tracePt t="33031" x="4432300" y="5435600"/>
          <p14:tracePt t="33048" x="4508500" y="5454650"/>
          <p14:tracePt t="33064" x="4565650" y="5454650"/>
          <p14:tracePt t="33081" x="4629150" y="5454650"/>
          <p14:tracePt t="33098" x="4660900" y="5454650"/>
          <p14:tracePt t="33114" x="4692650" y="5454650"/>
          <p14:tracePt t="33117" x="4718050" y="5454650"/>
          <p14:tracePt t="33132" x="4737100" y="5454650"/>
          <p14:tracePt t="33148" x="4787900" y="5454650"/>
          <p14:tracePt t="33165" x="4870450" y="5454650"/>
          <p14:tracePt t="33181" x="5016500" y="5454650"/>
          <p14:tracePt t="33197" x="5168900" y="5454650"/>
          <p14:tracePt t="33215" x="5276850" y="5454650"/>
          <p14:tracePt t="33230" x="5365750" y="5454650"/>
          <p14:tracePt t="33248" x="5448300" y="5454650"/>
          <p14:tracePt t="33264" x="5549900" y="5467350"/>
          <p14:tracePt t="33280" x="5676900" y="5467350"/>
          <p14:tracePt t="33298" x="5829300" y="5473700"/>
          <p14:tracePt t="33314" x="5981700" y="5473700"/>
          <p14:tracePt t="33317" x="6038850" y="5473700"/>
          <p14:tracePt t="33332" x="6108700" y="5473700"/>
          <p14:tracePt t="33348" x="6248400" y="5473700"/>
          <p14:tracePt t="33364" x="6337300" y="5473700"/>
          <p14:tracePt t="33381" x="6426200" y="5473700"/>
          <p14:tracePt t="33397" x="6502400" y="5473700"/>
          <p14:tracePt t="33415" x="6584950" y="5473700"/>
          <p14:tracePt t="33430" x="6661150" y="5492750"/>
          <p14:tracePt t="33448" x="6743700" y="5499100"/>
          <p14:tracePt t="33465" x="6851650" y="5524500"/>
          <p14:tracePt t="33480" x="7010400" y="5568950"/>
          <p14:tracePt t="33498" x="7156450" y="5607050"/>
          <p14:tracePt t="33514" x="7289800" y="5626100"/>
          <p14:tracePt t="33517" x="7359650" y="5632450"/>
          <p14:tracePt t="33532" x="7473950" y="5645150"/>
          <p14:tracePt t="33548" x="7569200" y="5664200"/>
          <p14:tracePt t="33565" x="7620000" y="5676900"/>
          <p14:tracePt t="33581" x="7670800" y="5695950"/>
          <p14:tracePt t="33598" x="7721600" y="5715000"/>
          <p14:tracePt t="33614" x="7766050" y="5721350"/>
          <p14:tracePt t="33631" x="7829550" y="5721350"/>
          <p14:tracePt t="33648" x="7886700" y="5721350"/>
          <p14:tracePt t="33663" x="7912100" y="5721350"/>
          <p14:tracePt t="33680" x="7956550" y="5715000"/>
          <p14:tracePt t="33698" x="8001000" y="5715000"/>
          <p14:tracePt t="33715" x="8039100" y="5715000"/>
          <p14:tracePt t="33718" x="8045450" y="5715000"/>
          <p14:tracePt t="33731" x="8051800" y="5715000"/>
          <p14:tracePt t="33748" x="8077200" y="5695950"/>
          <p14:tracePt t="33765" x="8096250" y="5670550"/>
          <p14:tracePt t="33781" x="8121650" y="5600700"/>
          <p14:tracePt t="33798" x="8140700" y="5568950"/>
          <p14:tracePt t="33814" x="8166100" y="5537200"/>
          <p14:tracePt t="33830" x="8178800" y="5505450"/>
          <p14:tracePt t="33848" x="8185150" y="5454650"/>
          <p14:tracePt t="33866" x="8185150" y="5372100"/>
          <p14:tracePt t="33880" x="8178800" y="5264150"/>
          <p14:tracePt t="33898" x="8166100" y="5219700"/>
          <p14:tracePt t="33914" x="8166100" y="5207000"/>
          <p14:tracePt t="33917" x="8166100" y="5200650"/>
          <p14:tracePt t="33948" x="8153400" y="5194300"/>
          <p14:tracePt t="33965" x="8096250" y="5175250"/>
          <p14:tracePt t="33981" x="8001000" y="5162550"/>
          <p14:tracePt t="33998" x="7899400" y="5162550"/>
          <p14:tracePt t="34014" x="7848600" y="5162550"/>
          <p14:tracePt t="34031" x="7842250" y="5162550"/>
          <p14:tracePt t="34064" x="7829550" y="5162550"/>
          <p14:tracePt t="34081" x="7734300" y="5162550"/>
          <p14:tracePt t="34098" x="7550150" y="5181600"/>
          <p14:tracePt t="34114" x="7239000" y="5181600"/>
          <p14:tracePt t="34131" x="7010400" y="5181600"/>
          <p14:tracePt t="34149" x="6870700" y="5181600"/>
          <p14:tracePt t="34164" x="6838950" y="5181600"/>
          <p14:tracePt t="34180" x="6807200" y="5181600"/>
          <p14:tracePt t="34198" x="6705600" y="5181600"/>
          <p14:tracePt t="34214" x="6477000" y="5181600"/>
          <p14:tracePt t="34230" x="6115050" y="5181600"/>
          <p14:tracePt t="34248" x="5753100" y="5181600"/>
          <p14:tracePt t="34264" x="5556250" y="5181600"/>
          <p14:tracePt t="34281" x="5454650" y="5181600"/>
          <p14:tracePt t="34297" x="5391150" y="5181600"/>
          <p14:tracePt t="34314" x="5321300" y="5187950"/>
          <p14:tracePt t="34317" x="5276850" y="5194300"/>
          <p14:tracePt t="34331" x="5219700" y="5194300"/>
          <p14:tracePt t="34349" x="4991100" y="5194300"/>
          <p14:tracePt t="34364" x="4787900" y="5187950"/>
          <p14:tracePt t="34381" x="4686300" y="5175250"/>
          <p14:tracePt t="34398" x="4641850" y="5175250"/>
          <p14:tracePt t="34414" x="4616450" y="5175250"/>
          <p14:tracePt t="34431" x="4565650" y="5175250"/>
          <p14:tracePt t="34448" x="4521200" y="5175250"/>
          <p14:tracePt t="34464" x="4451350" y="5175250"/>
          <p14:tracePt t="34480" x="4356100" y="5162550"/>
          <p14:tracePt t="34498" x="4330700" y="5156200"/>
          <p14:tracePt t="34555" x="4324350" y="5149850"/>
          <p14:tracePt t="34564" x="4311650" y="5149850"/>
          <p14:tracePt t="34580" x="4292600" y="5149850"/>
          <p14:tracePt t="34635" x="4318000" y="5149850"/>
          <p14:tracePt t="34647" x="4356100" y="5162550"/>
          <p14:tracePt t="34664" x="4406900" y="5194300"/>
          <p14:tracePt t="34681" x="4445000" y="5238750"/>
          <p14:tracePt t="34698" x="4464050" y="5302250"/>
          <p14:tracePt t="34716" x="4464050" y="5403850"/>
          <p14:tracePt t="34731" x="4464050" y="5429250"/>
          <p14:tracePt t="34734" x="4464050" y="5448300"/>
          <p14:tracePt t="34748" x="4464050" y="5480050"/>
          <p14:tracePt t="34764" x="4464050" y="5518150"/>
          <p14:tracePt t="34781" x="4464050" y="5556250"/>
          <p14:tracePt t="34799" x="4464050" y="5607050"/>
          <p14:tracePt t="34814" x="4464050" y="5651500"/>
          <p14:tracePt t="34831" x="4464050" y="5657850"/>
          <p14:tracePt t="34848" x="4464050" y="5664200"/>
          <p14:tracePt t="34880" x="4464050" y="5670550"/>
          <p14:tracePt t="34898" x="4464050" y="5683250"/>
          <p14:tracePt t="34914" x="4464050" y="5689600"/>
          <p14:tracePt t="35012" x="4470400" y="5695950"/>
          <p14:tracePt t="35020" x="4521200" y="5695950"/>
          <p14:tracePt t="35031" x="4578350" y="5702300"/>
          <p14:tracePt t="35048" x="4787900" y="5708650"/>
          <p14:tracePt t="35065" x="4997450" y="5708650"/>
          <p14:tracePt t="35082" x="5226050" y="5708650"/>
          <p14:tracePt t="35098" x="5467350" y="5708650"/>
          <p14:tracePt t="35114" x="5727700" y="5708650"/>
          <p14:tracePt t="35133" x="6223000" y="5727700"/>
          <p14:tracePt t="35149" x="6597650" y="5727700"/>
          <p14:tracePt t="35165" x="6845300" y="5727700"/>
          <p14:tracePt t="35181" x="7023100" y="5727700"/>
          <p14:tracePt t="35196" x="7175500" y="5727700"/>
          <p14:tracePt t="35214" x="7308850" y="5727700"/>
          <p14:tracePt t="35231" x="7473950" y="5727700"/>
          <p14:tracePt t="35252" x="7664450" y="5727700"/>
          <p14:tracePt t="35262" x="7804150" y="5727700"/>
          <p14:tracePt t="35285" x="7842250" y="5727700"/>
          <p14:tracePt t="35331" x="7848600" y="5727700"/>
          <p14:tracePt t="35339" x="7874000" y="5727700"/>
          <p14:tracePt t="35365" x="8039100" y="5727700"/>
          <p14:tracePt t="35381" x="8070850" y="5721350"/>
          <p14:tracePt t="35443" x="8064500" y="5721350"/>
          <p14:tracePt t="35452" x="8058150" y="5721350"/>
          <p14:tracePt t="35464" x="8051800" y="5721350"/>
          <p14:tracePt t="35531" x="8045450" y="5721350"/>
          <p14:tracePt t="35539" x="8039100" y="5721350"/>
          <p14:tracePt t="35639" x="8032750" y="5721350"/>
          <p14:tracePt t="35661" x="7867650" y="5734050"/>
          <p14:tracePt t="35674" x="7804150" y="5746750"/>
          <p14:tracePt t="35675" x="7759700" y="5759450"/>
          <p14:tracePt t="35686" x="7702550" y="5772150"/>
          <p14:tracePt t="35698" x="7632700" y="5797550"/>
          <p14:tracePt t="35714" x="7429500" y="5842000"/>
          <p14:tracePt t="35732" x="7016750" y="5892800"/>
          <p14:tracePt t="35749" x="6096000" y="6038850"/>
          <p14:tracePt t="35764" x="5689600" y="6115050"/>
          <p14:tracePt t="36103" x="5683250" y="6115050"/>
          <p14:tracePt t="36116" x="5556250" y="6089650"/>
          <p14:tracePt t="36131" x="5518150" y="6076950"/>
          <p14:tracePt t="36148" x="5365750" y="6064250"/>
          <p14:tracePt t="36164" x="5232400" y="6064250"/>
          <p14:tracePt t="36181" x="5080000" y="6064250"/>
          <p14:tracePt t="36196" x="4953000" y="6064250"/>
          <p14:tracePt t="36213" x="4806950" y="6064250"/>
          <p14:tracePt t="36230" x="4679950" y="6064250"/>
          <p14:tracePt t="36248" x="4610100" y="6064250"/>
          <p14:tracePt t="36264" x="4546600" y="6064250"/>
          <p14:tracePt t="36280" x="4483100" y="6064250"/>
          <p14:tracePt t="36298" x="4425950" y="6064250"/>
          <p14:tracePt t="36314" x="4337050" y="6070600"/>
          <p14:tracePt t="36331" x="4222750" y="6076950"/>
          <p14:tracePt t="36348" x="4070350" y="6076950"/>
          <p14:tracePt t="36364" x="4057650" y="6076950"/>
          <p14:tracePt t="36443" x="4051300" y="6076950"/>
          <p14:tracePt t="36465" x="4044950" y="6076950"/>
          <p14:tracePt t="36480" x="4032250" y="6076950"/>
          <p14:tracePt t="36514" x="4025900" y="6076950"/>
          <p14:tracePt t="36530" x="3994150" y="6076950"/>
          <p14:tracePt t="36548" x="3924300" y="6076950"/>
          <p14:tracePt t="36565" x="3778250" y="6076950"/>
          <p14:tracePt t="36581" x="3740150" y="6076950"/>
          <p14:tracePt t="36597" x="3727450" y="6076950"/>
          <p14:tracePt t="36659" x="3714750" y="6070600"/>
          <p14:tracePt t="36668" x="3695700" y="6051550"/>
          <p14:tracePt t="36681" x="3670300" y="6038850"/>
          <p14:tracePt t="36697" x="3651250" y="6032500"/>
          <p14:tracePt t="36823" x="3657600" y="6032500"/>
          <p14:tracePt t="36845" x="3829050" y="6032500"/>
          <p14:tracePt t="36859" x="4013200" y="6032500"/>
          <p14:tracePt t="36869" x="4095750" y="6032500"/>
          <p14:tracePt t="36880" x="4197350" y="6032500"/>
          <p14:tracePt t="36897" x="4324350" y="6032500"/>
          <p14:tracePt t="36914" x="4387850" y="6032500"/>
          <p14:tracePt t="36929" x="4425950" y="6032500"/>
          <p14:tracePt t="36945" x="4457700" y="6032500"/>
          <p14:tracePt t="36965" x="4610100" y="6032500"/>
          <p14:tracePt t="36981" x="4718050" y="6032500"/>
          <p14:tracePt t="36997" x="4832350" y="6026150"/>
          <p14:tracePt t="37013" x="4921250" y="6026150"/>
          <p14:tracePt t="37031" x="4978400" y="6026150"/>
          <p14:tracePt t="37047" x="5016500" y="6026150"/>
          <p14:tracePt t="37064" x="5035550" y="6026150"/>
          <p14:tracePt t="37080" x="5086350" y="6026150"/>
          <p14:tracePt t="37097" x="5156200" y="6026150"/>
          <p14:tracePt t="37114" x="5219700" y="6026150"/>
          <p14:tracePt t="37130" x="5264150" y="6013450"/>
          <p14:tracePt t="37148" x="5340350" y="6013450"/>
          <p14:tracePt t="37164" x="5537200" y="6013450"/>
          <p14:tracePt t="37181" x="5638800" y="6007100"/>
          <p14:tracePt t="37196" x="5657850" y="6000750"/>
          <p14:tracePt t="37231" x="5664200" y="5994400"/>
          <p14:tracePt t="37291" x="5664200" y="5981700"/>
          <p14:tracePt t="37314" x="5638800" y="5943600"/>
          <p14:tracePt t="37331" x="5626100" y="5899150"/>
          <p14:tracePt t="37348" x="5626100" y="5880100"/>
          <p14:tracePt t="37364" x="5626100" y="5848350"/>
          <p14:tracePt t="37381" x="5626100" y="5822950"/>
          <p14:tracePt t="37396" x="5626100" y="5778500"/>
          <p14:tracePt t="37413" x="5626100" y="5746750"/>
          <p14:tracePt t="37430" x="5626100" y="5734050"/>
          <p14:tracePt t="37531" x="5626100" y="5727700"/>
          <p14:tracePt t="37539" x="5600700" y="5727700"/>
          <p14:tracePt t="37548" x="5556250" y="5727700"/>
          <p14:tracePt t="37565" x="5410200" y="5765800"/>
          <p14:tracePt t="37582" x="5283200" y="5778500"/>
          <p14:tracePt t="37597" x="5187950" y="5778500"/>
          <p14:tracePt t="37614" x="5118100" y="5778500"/>
          <p14:tracePt t="37631" x="5041900" y="5778500"/>
          <p14:tracePt t="37647" x="4940300" y="5778500"/>
          <p14:tracePt t="37663" x="4794250" y="5778500"/>
          <p14:tracePt t="37680" x="4603750" y="5778500"/>
          <p14:tracePt t="37697" x="4406900" y="5778500"/>
          <p14:tracePt t="37715" x="4273550" y="5778500"/>
          <p14:tracePt t="37730" x="4210050" y="5778500"/>
          <p14:tracePt t="37748" x="4165600" y="5778500"/>
          <p14:tracePt t="37764" x="4006850" y="5778500"/>
          <p14:tracePt t="37781" x="3873500" y="5778500"/>
          <p14:tracePt t="37797" x="3695700" y="5778500"/>
          <p14:tracePt t="37813" x="3549650" y="5778500"/>
          <p14:tracePt t="37830" x="3416300" y="5778500"/>
          <p14:tracePt t="37847" x="3314700" y="5778500"/>
          <p14:tracePt t="37864" x="3162300" y="5778500"/>
          <p14:tracePt t="37880" x="3067050" y="5784850"/>
          <p14:tracePt t="37897" x="2927350" y="5797550"/>
          <p14:tracePt t="37914" x="2781300" y="5797550"/>
          <p14:tracePt t="37917" x="2705100" y="5797550"/>
          <p14:tracePt t="37931" x="2635250" y="5797550"/>
          <p14:tracePt t="37948" x="2451100" y="5797550"/>
          <p14:tracePt t="37965" x="2419350" y="5797550"/>
          <p14:tracePt t="38003" x="2406650" y="5797550"/>
          <p14:tracePt t="38013" x="2393950" y="5797550"/>
          <p14:tracePt t="38029" x="2343150" y="5803900"/>
          <p14:tracePt t="38048" x="2273300" y="5803900"/>
          <p14:tracePt t="38064" x="2222500" y="5803900"/>
          <p14:tracePt t="38080" x="2209800" y="5803900"/>
          <p14:tracePt t="38097" x="2178050" y="5803900"/>
          <p14:tracePt t="38114" x="2139950" y="5797550"/>
          <p14:tracePt t="38130" x="2063750" y="5797550"/>
          <p14:tracePt t="38148" x="1930400" y="5772150"/>
          <p14:tracePt t="38164" x="1898650" y="5772150"/>
          <p14:tracePt t="38181" x="1885950" y="5765800"/>
          <p14:tracePt t="38235" x="1879600" y="5765800"/>
          <p14:tracePt t="38243" x="1866900" y="5765800"/>
          <p14:tracePt t="38251" x="1847850" y="5765800"/>
          <p14:tracePt t="38264" x="1835150" y="5765800"/>
          <p14:tracePt t="38281" x="1828800" y="5765800"/>
          <p14:tracePt t="38355" x="1822450" y="5765800"/>
          <p14:tracePt t="38365" x="1816100" y="5765800"/>
          <p14:tracePt t="38371" x="1803400" y="5765800"/>
          <p14:tracePt t="38380" x="1784350" y="5765800"/>
          <p14:tracePt t="38397" x="1778000" y="5772150"/>
          <p14:tracePt t="38414" x="1771650" y="5816600"/>
          <p14:tracePt t="38430" x="1778000" y="5867400"/>
          <p14:tracePt t="38447" x="1790700" y="5930900"/>
          <p14:tracePt t="38464" x="1809750" y="5962650"/>
          <p14:tracePt t="38480" x="1816100" y="5981700"/>
          <p14:tracePt t="38513" x="1822450" y="5988050"/>
          <p14:tracePt t="38531" x="1835150" y="5994400"/>
          <p14:tracePt t="38549" x="1898650" y="6000750"/>
          <p14:tracePt t="38565" x="1993900" y="6000750"/>
          <p14:tracePt t="38582" x="2120900" y="6000750"/>
          <p14:tracePt t="38597" x="2260600" y="6000750"/>
          <p14:tracePt t="38614" x="2451100" y="6000750"/>
          <p14:tracePt t="38631" x="2774950" y="6000750"/>
          <p14:tracePt t="38646" x="3105150" y="6000750"/>
          <p14:tracePt t="38664" x="3384550" y="6000750"/>
          <p14:tracePt t="38680" x="3575050" y="6000750"/>
          <p14:tracePt t="38697" x="3714750" y="6000750"/>
          <p14:tracePt t="38713" x="3816350" y="6000750"/>
          <p14:tracePt t="38729" x="3917950" y="6000750"/>
          <p14:tracePt t="38747" x="4076700" y="6000750"/>
          <p14:tracePt t="38750" x="4165600" y="6000750"/>
          <p14:tracePt t="38764" x="4368800" y="6000750"/>
          <p14:tracePt t="38780" x="4508500" y="6000750"/>
          <p14:tracePt t="38796" x="4591050" y="6000750"/>
          <p14:tracePt t="38814" x="4654550" y="6000750"/>
          <p14:tracePt t="38830" x="4762500" y="6000750"/>
          <p14:tracePt t="38846" x="4902200" y="6000750"/>
          <p14:tracePt t="38864" x="5073650" y="6000750"/>
          <p14:tracePt t="38880" x="5200650" y="6000750"/>
          <p14:tracePt t="38897" x="5283200" y="6000750"/>
          <p14:tracePt t="38913" x="5295900" y="6000750"/>
          <p14:tracePt t="38947" x="5302250" y="6000750"/>
          <p14:tracePt t="38963" x="5308600" y="6000750"/>
          <p14:tracePt t="38981" x="5321300" y="6000750"/>
          <p14:tracePt t="39093" x="5327650" y="6000750"/>
          <p14:tracePt t="39105" x="5346700" y="6000750"/>
          <p14:tracePt t="39122" x="5454650" y="5981700"/>
          <p14:tracePt t="39136" x="5556250" y="5962650"/>
          <p14:tracePt t="39148" x="5626100" y="5956300"/>
          <p14:tracePt t="39164" x="5645150" y="5949950"/>
          <p14:tracePt t="39197" x="5651500" y="5943600"/>
          <p14:tracePt t="39248" x="5676900" y="5930900"/>
          <p14:tracePt t="39263" x="5721350" y="5924550"/>
          <p14:tracePt t="39281" x="5753100" y="5918200"/>
          <p14:tracePt t="39910" x="5746750" y="5918200"/>
          <p14:tracePt t="39934" x="5740400" y="5918200"/>
          <p14:tracePt t="39941" x="5734050" y="5918200"/>
          <p14:tracePt t="39967" x="5727700" y="5918200"/>
          <p14:tracePt t="39980" x="5715000" y="5918200"/>
          <p14:tracePt t="39998" x="5708650" y="5918200"/>
          <p14:tracePt t="40014" x="5702300" y="5918200"/>
          <p14:tracePt t="40083" x="5695950" y="5918200"/>
          <p14:tracePt t="40091" x="5708650" y="5918200"/>
          <p14:tracePt t="40102" x="5797550" y="5918200"/>
          <p14:tracePt t="40114" x="6045200" y="5905500"/>
          <p14:tracePt t="40130" x="6813550" y="5829300"/>
          <p14:tracePt t="40148" x="8096250" y="5746750"/>
          <p14:tracePt t="40164" x="8597900" y="5670550"/>
          <p14:tracePt t="40181" x="8775700" y="5607050"/>
          <p14:tracePt t="40197" x="8864600" y="5581650"/>
          <p14:tracePt t="40215" x="8940800" y="5562600"/>
          <p14:tracePt t="40230" x="9074150" y="5549900"/>
          <p14:tracePt t="40247" x="9258300" y="5518150"/>
          <p14:tracePt t="40264" x="9448800" y="5518150"/>
          <p14:tracePt t="40280" x="9620250" y="5518150"/>
          <p14:tracePt t="40296" x="9683750" y="5518150"/>
          <p14:tracePt t="40314" x="9702800" y="5518150"/>
          <p14:tracePt t="40364" x="9740900" y="5518150"/>
          <p14:tracePt t="40381" x="9848850" y="5518150"/>
          <p14:tracePt t="40397" x="10001250" y="5518150"/>
          <p14:tracePt t="40414" x="10071100" y="5518150"/>
          <p14:tracePt t="40574" x="10064750" y="5518150"/>
          <p14:tracePt t="40593" x="10033000" y="5518150"/>
          <p14:tracePt t="40605" x="10001250" y="5518150"/>
          <p14:tracePt t="40613" x="9975850" y="5518150"/>
          <p14:tracePt t="40629" x="9886950" y="5518150"/>
          <p14:tracePt t="40647" x="9836150" y="5518150"/>
          <p14:tracePt t="40663" x="9734550" y="5518150"/>
          <p14:tracePt t="40680" x="9652000" y="5505450"/>
          <p14:tracePt t="40696" x="9626600" y="5505450"/>
          <p14:tracePt t="40713" x="9613900" y="5505450"/>
          <p14:tracePt t="40730" x="9613900" y="5499100"/>
          <p14:tracePt t="40733" x="9607550" y="5499100"/>
          <p14:tracePt t="40827" x="9607550" y="5492750"/>
          <p14:tracePt t="40835" x="9607550" y="5486400"/>
          <p14:tracePt t="40847" x="9607550" y="5467350"/>
          <p14:tracePt t="40863" x="9607550" y="5403850"/>
          <p14:tracePt t="40880" x="9601200" y="5321300"/>
          <p14:tracePt t="40896" x="9582150" y="5245100"/>
          <p14:tracePt t="40914" x="9575800" y="5187950"/>
          <p14:tracePt t="40930" x="9563100" y="5092700"/>
          <p14:tracePt t="40933" x="9550400" y="5054600"/>
          <p14:tracePt t="40948" x="9550400" y="4940300"/>
          <p14:tracePt t="40966" x="9537700" y="4832350"/>
          <p14:tracePt t="40981" x="9518650" y="4787900"/>
          <p14:tracePt t="40997" x="9512300" y="4749800"/>
          <p14:tracePt t="41013" x="9512300" y="4743450"/>
          <p14:tracePt t="41030" x="9512300" y="4730750"/>
          <p14:tracePt t="41046" x="9505950" y="4686300"/>
          <p14:tracePt t="41064" x="9499600" y="4667250"/>
          <p14:tracePt t="41080" x="9499600" y="4648200"/>
          <p14:tracePt t="41097" x="9499600" y="4641850"/>
          <p14:tracePt t="41113" x="9493250" y="4629150"/>
          <p14:tracePt t="41116" x="9493250" y="4622800"/>
          <p14:tracePt t="41130" x="9493250" y="4610100"/>
          <p14:tracePt t="41148" x="9493250" y="4552950"/>
          <p14:tracePt t="41164" x="9493250" y="4527550"/>
          <p14:tracePt t="41277" x="9493250" y="4533900"/>
          <p14:tracePt t="41283" x="9493250" y="4565650"/>
          <p14:tracePt t="41296" x="9499600" y="4616450"/>
          <p14:tracePt t="41314" x="9499600" y="4686300"/>
          <p14:tracePt t="41331" x="9499600" y="4781550"/>
          <p14:tracePt t="41347" x="9499600" y="4889500"/>
          <p14:tracePt t="41365" x="9512300" y="5035550"/>
          <p14:tracePt t="41380" x="9525000" y="5124450"/>
          <p14:tracePt t="41397" x="9525000" y="5219700"/>
          <p14:tracePt t="41414" x="9525000" y="5308600"/>
          <p14:tracePt t="41430" x="9525000" y="5384800"/>
          <p14:tracePt t="41447" x="9518650" y="5461000"/>
          <p14:tracePt t="41464" x="9518650" y="5505450"/>
          <p14:tracePt t="41480" x="9518650" y="5556250"/>
          <p14:tracePt t="41498" x="9493250" y="5619750"/>
          <p14:tracePt t="41513" x="9486900" y="5708650"/>
          <p14:tracePt t="41530" x="9474200" y="5803900"/>
          <p14:tracePt t="41547" x="9461500" y="5905500"/>
          <p14:tracePt t="41564" x="9455150" y="6026150"/>
          <p14:tracePt t="41581" x="9455150" y="6083300"/>
          <p14:tracePt t="41597" x="9442450" y="6102350"/>
          <p14:tracePt t="41613" x="9442450" y="6115050"/>
          <p14:tracePt t="41630" x="9442450" y="6121400"/>
          <p14:tracePt t="41726" x="9442450" y="6115050"/>
          <p14:tracePt t="41741" x="9442450" y="6070600"/>
          <p14:tracePt t="41757" x="9442450" y="5930900"/>
          <p14:tracePt t="41768" x="9442450" y="5829300"/>
          <p14:tracePt t="41780" x="9442450" y="5600700"/>
          <p14:tracePt t="41797" x="9429750" y="5461000"/>
          <p14:tracePt t="41813" x="9417050" y="5391150"/>
          <p14:tracePt t="41830" x="9398000" y="5334000"/>
          <p14:tracePt t="41847" x="9372600" y="5270500"/>
          <p14:tracePt t="41864" x="9347200" y="5156200"/>
          <p14:tracePt t="41880" x="9321800" y="5022850"/>
          <p14:tracePt t="41897" x="9315450" y="4946650"/>
          <p14:tracePt t="41913" x="9315450" y="4933950"/>
          <p14:tracePt t="41968" x="9315450" y="4927600"/>
          <p14:tracePt t="41981" x="9315450" y="4889500"/>
          <p14:tracePt t="41997" x="9315450" y="4845050"/>
          <p14:tracePt t="42013" x="9321800" y="4832350"/>
          <p14:tracePt t="42030" x="9340850" y="4813300"/>
          <p14:tracePt t="42047" x="9347200" y="4806950"/>
          <p14:tracePt t="42064" x="9372600" y="4787900"/>
          <p14:tracePt t="42080" x="9410700" y="4762500"/>
          <p14:tracePt t="42097" x="9436100" y="4724400"/>
          <p14:tracePt t="42114" x="9436100" y="4711700"/>
          <p14:tracePt t="42181" x="9442450" y="4711700"/>
          <p14:tracePt t="42187" x="9442450" y="4705350"/>
          <p14:tracePt t="42199" x="9455150" y="4699000"/>
          <p14:tracePt t="42213" x="9518650" y="4692650"/>
          <p14:tracePt t="42230" x="9632950" y="4692650"/>
          <p14:tracePt t="42247" x="9747250" y="4692650"/>
          <p14:tracePt t="42263" x="9899650" y="4692650"/>
          <p14:tracePt t="42280" x="10058400" y="4692650"/>
          <p14:tracePt t="42297" x="10210800" y="4692650"/>
          <p14:tracePt t="42313" x="10388600" y="4692650"/>
          <p14:tracePt t="42329" x="10541000" y="4686300"/>
          <p14:tracePt t="42347" x="10706100" y="4686300"/>
          <p14:tracePt t="42350" x="10801350" y="4686300"/>
          <p14:tracePt t="42364" x="11023600" y="4686300"/>
          <p14:tracePt t="42380" x="11264900" y="4686300"/>
          <p14:tracePt t="42398" x="11391900" y="4686300"/>
          <p14:tracePt t="42413" x="11417300" y="4686300"/>
          <p14:tracePt t="42447" x="11423650" y="4673600"/>
          <p14:tracePt t="42464" x="11436350" y="4673600"/>
          <p14:tracePt t="42479" x="11461750" y="4660900"/>
          <p14:tracePt t="42497" x="11499850" y="4660900"/>
          <p14:tracePt t="42514" x="11531600" y="4660900"/>
          <p14:tracePt t="42531" x="11550650" y="4660900"/>
          <p14:tracePt t="42533" x="11557000" y="4660900"/>
          <p14:tracePt t="42547" x="11563350" y="4660900"/>
          <p14:tracePt t="42564" x="11582400" y="4660900"/>
          <p14:tracePt t="42580" x="11652250" y="4673600"/>
          <p14:tracePt t="42598" x="11709400" y="4679950"/>
          <p14:tracePt t="42613" x="11728450" y="4686300"/>
          <p14:tracePt t="42630" x="11747500" y="4699000"/>
          <p14:tracePt t="42647" x="11753850" y="4705350"/>
          <p14:tracePt t="42663" x="11766550" y="4724400"/>
          <p14:tracePt t="42680" x="11804650" y="4787900"/>
          <p14:tracePt t="42696" x="11874500" y="4883150"/>
          <p14:tracePt t="42714" x="11906250" y="4972050"/>
          <p14:tracePt t="42730" x="11918950" y="5041900"/>
          <p14:tracePt t="42747" x="11918950" y="5118100"/>
          <p14:tracePt t="42764" x="11849100" y="5340350"/>
          <p14:tracePt t="42781" x="11798300" y="5486400"/>
          <p14:tracePt t="42798" x="11760200" y="5613400"/>
          <p14:tracePt t="42813" x="11747500" y="5670550"/>
          <p14:tracePt t="42830" x="11747500" y="5676900"/>
          <p14:tracePt t="42847" x="11741150" y="5683250"/>
          <p14:tracePt t="42863" x="11734800" y="5695950"/>
          <p14:tracePt t="42880" x="11734800" y="5746750"/>
          <p14:tracePt t="42897" x="11734800" y="5816600"/>
          <p14:tracePt t="42900" x="11734800" y="5842000"/>
          <p14:tracePt t="42913" x="11734800" y="5880100"/>
          <p14:tracePt t="42929" x="11734800" y="5911850"/>
          <p14:tracePt t="42947" x="11734800" y="5930900"/>
          <p14:tracePt t="42965" x="11722100" y="5962650"/>
          <p14:tracePt t="42980" x="11684000" y="5969000"/>
          <p14:tracePt t="42997" x="11664950" y="5969000"/>
          <p14:tracePt t="43013" x="11626850" y="5943600"/>
          <p14:tracePt t="43030" x="11588750" y="5848350"/>
          <p14:tracePt t="43047" x="11563350" y="5759450"/>
          <p14:tracePt t="43064" x="11525250" y="5683250"/>
          <p14:tracePt t="43080" x="11487150" y="5632450"/>
          <p14:tracePt t="43096" x="11442700" y="5594350"/>
          <p14:tracePt t="43114" x="11410950" y="5575300"/>
          <p14:tracePt t="43130" x="11398250" y="5575300"/>
          <p14:tracePt t="43148" x="11385550" y="5575300"/>
          <p14:tracePt t="43164" x="11379200" y="5568950"/>
          <p14:tracePt t="43180" x="11360150" y="5562600"/>
          <p14:tracePt t="43198" x="11353800" y="5556250"/>
          <p14:tracePt t="43214" x="11347450" y="5549900"/>
          <p14:tracePt t="43229" x="11341100" y="5543550"/>
          <p14:tracePt t="43247" x="11341100" y="5537200"/>
          <p14:tracePt t="43263" x="11347450" y="5518150"/>
          <p14:tracePt t="43279" x="11366500" y="5467350"/>
          <p14:tracePt t="43297" x="11372850" y="5441950"/>
          <p14:tracePt t="43313" x="11372850" y="5429250"/>
          <p14:tracePt t="43395" x="11372850" y="5422900"/>
          <p14:tracePt t="43411" x="11372850" y="5410200"/>
          <p14:tracePt t="43511" x="11372850" y="5403850"/>
          <p14:tracePt t="43533" x="11379200" y="5384800"/>
          <p14:tracePt t="43547" x="11379200" y="5365750"/>
          <p14:tracePt t="43564" x="11379200" y="5321300"/>
          <p14:tracePt t="43580" x="11379200" y="5302250"/>
          <p14:tracePt t="43597" x="11379200" y="5276850"/>
          <p14:tracePt t="43613" x="11379200" y="5245100"/>
          <p14:tracePt t="43629" x="11379200" y="5207000"/>
          <p14:tracePt t="43646" x="11379200" y="5162550"/>
          <p14:tracePt t="43663" x="11379200" y="5137150"/>
          <p14:tracePt t="43680" x="11379200" y="5118100"/>
          <p14:tracePt t="43683" x="11379200" y="5111750"/>
          <p14:tracePt t="43713" x="11379200" y="5086350"/>
          <p14:tracePt t="43730" x="11379200" y="5054600"/>
          <p14:tracePt t="43746" x="11379200" y="5022850"/>
          <p14:tracePt t="43749" x="11379200" y="5003800"/>
          <p14:tracePt t="43763" x="11379200" y="4984750"/>
          <p14:tracePt t="43781" x="11379200" y="4940300"/>
          <p14:tracePt t="43797" x="11379200" y="4908550"/>
          <p14:tracePt t="43813" x="11379200" y="4883150"/>
          <p14:tracePt t="43830" x="11391900" y="4845050"/>
          <p14:tracePt t="43846" x="11391900" y="4813300"/>
          <p14:tracePt t="43864" x="11391900" y="4794250"/>
          <p14:tracePt t="43879" x="11391900" y="4781550"/>
          <p14:tracePt t="43896" x="11391900" y="4775200"/>
          <p14:tracePt t="43912" x="11391900" y="4762500"/>
          <p14:tracePt t="43930" x="11391900" y="4749800"/>
          <p14:tracePt t="43947" x="11391900" y="4730750"/>
          <p14:tracePt t="43963" x="11391900" y="4711700"/>
          <p14:tracePt t="43967" x="11391900" y="4699000"/>
          <p14:tracePt t="43979" x="11391900" y="4692650"/>
          <p14:tracePt t="44120" x="11391900" y="4705350"/>
          <p14:tracePt t="44138" x="11391900" y="4730750"/>
          <p14:tracePt t="44157" x="11391900" y="4781550"/>
          <p14:tracePt t="44169" x="11391900" y="4794250"/>
          <p14:tracePt t="44180" x="11391900" y="4806950"/>
          <p14:tracePt t="44197" x="11391900" y="4832350"/>
          <p14:tracePt t="44213" x="11391900" y="4845050"/>
          <p14:tracePt t="44230" x="11391900" y="4870450"/>
          <p14:tracePt t="44246" x="11391900" y="4889500"/>
          <p14:tracePt t="44263" x="11391900" y="4908550"/>
          <p14:tracePt t="44280" x="11391900" y="4933950"/>
          <p14:tracePt t="44296" x="11398250" y="4959350"/>
          <p14:tracePt t="44313" x="11398250" y="4978400"/>
          <p14:tracePt t="44329" x="11398250" y="5003800"/>
          <p14:tracePt t="44346" x="11398250" y="5022850"/>
          <p14:tracePt t="44349" x="11398250" y="5041900"/>
          <p14:tracePt t="44363" x="11398250" y="5060950"/>
          <p14:tracePt t="44380" x="11398250" y="5105400"/>
          <p14:tracePt t="44398" x="11398250" y="5130800"/>
          <p14:tracePt t="44413" x="11398250" y="5149850"/>
          <p14:tracePt t="44430" x="11398250" y="5175250"/>
          <p14:tracePt t="44446" x="11398250" y="5181600"/>
          <p14:tracePt t="44463" x="11398250" y="5194300"/>
          <p14:tracePt t="44479" x="11398250" y="5207000"/>
          <p14:tracePt t="44483" x="11398250" y="5213350"/>
          <p14:tracePt t="44513" x="11398250" y="5226050"/>
          <p14:tracePt t="44531" x="11398250" y="5232400"/>
          <p14:tracePt t="44546" x="11398250" y="5245100"/>
          <p14:tracePt t="44563" x="11398250" y="5251450"/>
          <p14:tracePt t="44581" x="11391900" y="5251450"/>
          <p14:tracePt t="44598" x="11391900" y="5257800"/>
          <p14:tracePt t="44613" x="11391900" y="5270500"/>
          <p14:tracePt t="44630" x="11385550" y="5270500"/>
          <p14:tracePt t="44646" x="11385550" y="5276850"/>
          <p14:tracePt t="44662" x="11379200" y="5289550"/>
          <p14:tracePt t="44714" x="11379200" y="5302250"/>
          <p14:tracePt t="44729" x="11379200" y="5308600"/>
          <p14:tracePt t="44747" x="11379200" y="5327650"/>
          <p14:tracePt t="44764" x="11379200" y="5340350"/>
          <p14:tracePt t="44797" x="11379200" y="5346700"/>
          <p14:tracePt t="44867" x="11379200" y="5353050"/>
          <p14:tracePt t="44998" x="11379200" y="5340350"/>
          <p14:tracePt t="45014" x="11379200" y="5295900"/>
          <p14:tracePt t="45030" x="11379200" y="5245100"/>
          <p14:tracePt t="45048" x="11385550" y="5162550"/>
          <p14:tracePt t="45062" x="11385550" y="5099050"/>
          <p14:tracePt t="45080" x="11385550" y="5060950"/>
          <p14:tracePt t="45097" x="11385550" y="5022850"/>
          <p14:tracePt t="45113" x="11385550" y="5003800"/>
          <p14:tracePt t="45130" x="11385550" y="4984750"/>
          <p14:tracePt t="45147" x="11385550" y="4978400"/>
          <p14:tracePt t="45164" x="11385550" y="4959350"/>
          <p14:tracePt t="45180" x="11385550" y="4927600"/>
          <p14:tracePt t="45197" x="11385550" y="4902200"/>
          <p14:tracePt t="45213" x="11385550" y="4870450"/>
          <p14:tracePt t="45228" x="11385550" y="4851400"/>
          <p14:tracePt t="45247" x="11391900" y="4826000"/>
          <p14:tracePt t="45263" x="11398250" y="4813300"/>
          <p14:tracePt t="45280" x="11398250" y="4794250"/>
          <p14:tracePt t="45296" x="11398250" y="4787900"/>
          <p14:tracePt t="45396" x="11398250" y="4775200"/>
          <p14:tracePt t="45725" x="11404600" y="4775200"/>
          <p14:tracePt t="46303" x="11398250" y="4775200"/>
          <p14:tracePt t="46317" x="11398250" y="4787900"/>
          <p14:tracePt t="46330" x="11404600" y="4787900"/>
          <p14:tracePt t="46348" x="11404600" y="4794250"/>
          <p14:tracePt t="46363" x="11404600" y="4806950"/>
          <p14:tracePt t="46380" x="11404600" y="4813300"/>
          <p14:tracePt t="46398" x="11404600" y="4826000"/>
          <p14:tracePt t="46412" x="11404600" y="4845050"/>
          <p14:tracePt t="46430" x="11410950" y="4870450"/>
          <p14:tracePt t="46446" x="11417300" y="4895850"/>
          <p14:tracePt t="46463" x="11417300" y="4921250"/>
          <p14:tracePt t="46480" x="11417300" y="4953000"/>
          <p14:tracePt t="46496" x="11417300" y="4978400"/>
          <p14:tracePt t="46513" x="11417300" y="5010150"/>
          <p14:tracePt t="46517" x="11410950" y="5029200"/>
          <p14:tracePt t="46529" x="11410950" y="5048250"/>
          <p14:tracePt t="46547" x="11410950" y="5086350"/>
          <p14:tracePt t="46563" x="11410950" y="5130800"/>
          <p14:tracePt t="46581" x="11410950" y="5200650"/>
          <p14:tracePt t="46596" x="11410950" y="5245100"/>
          <p14:tracePt t="46612" x="11410950" y="5283200"/>
          <p14:tracePt t="46630" x="11410950" y="5302250"/>
          <p14:tracePt t="46715" x="11404600" y="5314950"/>
          <p14:tracePt t="49485" x="11404600" y="5295900"/>
          <p14:tracePt t="49497" x="11391900" y="5276850"/>
          <p14:tracePt t="49513" x="11385550" y="5238750"/>
          <p14:tracePt t="49530" x="11366500" y="5187950"/>
          <p14:tracePt t="49549" x="11366500" y="5143500"/>
          <p14:tracePt t="49563" x="11366500" y="5130800"/>
          <p14:tracePt t="49566" x="11366500" y="5124450"/>
          <p14:tracePt t="49580" x="11360150" y="5105400"/>
          <p14:tracePt t="49598" x="11360150" y="5086350"/>
          <p14:tracePt t="49614" x="11360150" y="5054600"/>
          <p14:tracePt t="49629" x="11360150" y="5029200"/>
          <p14:tracePt t="49646" x="11353800" y="4997450"/>
          <p14:tracePt t="49663" x="11353800" y="4972050"/>
          <p14:tracePt t="49680" x="11353800" y="4921250"/>
          <p14:tracePt t="49695" x="11353800" y="4870450"/>
          <p14:tracePt t="49699" x="11353800" y="4845050"/>
          <p14:tracePt t="49714" x="11353800" y="4826000"/>
          <p14:tracePt t="49730" x="11347450" y="4800600"/>
          <p14:tracePt t="49746" x="11347450" y="4787900"/>
          <p14:tracePt t="49763" x="11347450" y="4775200"/>
          <p14:tracePt t="49766" x="11347450" y="4768850"/>
          <p14:tracePt t="49780" x="11341100" y="4743450"/>
          <p14:tracePt t="49796" x="11341100" y="4730750"/>
          <p14:tracePt t="49813" x="11341100" y="4718050"/>
          <p14:tracePt t="49830" x="11334750" y="4711700"/>
          <p14:tracePt t="49979" x="11341100" y="4711700"/>
          <p14:tracePt t="49987" x="11341100" y="4724400"/>
          <p14:tracePt t="49997" x="11341100" y="4737100"/>
          <p14:tracePt t="50013" x="11341100" y="4781550"/>
          <p14:tracePt t="50028" x="11347450" y="4819650"/>
          <p14:tracePt t="50046" x="11347450" y="4857750"/>
          <p14:tracePt t="50063" x="11353800" y="4902200"/>
          <p14:tracePt t="50080" x="11353800" y="4953000"/>
          <p14:tracePt t="50096" x="11379200" y="5029200"/>
          <p14:tracePt t="50113" x="11379200" y="5067300"/>
          <p14:tracePt t="50130" x="11379200" y="5092700"/>
          <p14:tracePt t="50132" x="11379200" y="5111750"/>
          <p14:tracePt t="50145" x="11379200" y="5130800"/>
          <p14:tracePt t="50162" x="11379200" y="5162550"/>
          <p14:tracePt t="50180" x="11379200" y="5226050"/>
          <p14:tracePt t="50197" x="11391900" y="5270500"/>
          <p14:tracePt t="50215" x="11398250" y="5295900"/>
          <p14:tracePt t="50230" x="11398250" y="5314950"/>
          <p14:tracePt t="50246" x="11398250" y="5321300"/>
          <p14:tracePt t="50263" x="11398250" y="5334000"/>
          <p14:tracePt t="51469" x="11391900" y="5340350"/>
          <p14:tracePt t="51480" x="11341100" y="5334000"/>
          <p14:tracePt t="51496" x="11029950" y="5124450"/>
          <p14:tracePt t="51513" x="10623550" y="4902200"/>
          <p14:tracePt t="51515" x="10471150" y="4819650"/>
          <p14:tracePt t="51529" x="10356850" y="4756150"/>
          <p14:tracePt t="51546" x="10153650" y="4635500"/>
          <p14:tracePt t="51563" x="10007600" y="4559300"/>
          <p14:tracePt t="51580" x="9779000" y="4457700"/>
          <p14:tracePt t="51596" x="9499600" y="4368800"/>
          <p14:tracePt t="51614" x="9112250" y="4305300"/>
          <p14:tracePt t="51628" x="8655050" y="4273550"/>
          <p14:tracePt t="51646" x="8388350" y="4254500"/>
          <p14:tracePt t="51661" x="8210550" y="4254500"/>
          <p14:tracePt t="51679" x="8039100" y="4254500"/>
          <p14:tracePt t="51696" x="7842250" y="4254500"/>
          <p14:tracePt t="51712" x="7588250" y="4254500"/>
          <p14:tracePt t="51729" x="7258050" y="4254500"/>
          <p14:tracePt t="51745" x="6794500" y="4254500"/>
          <p14:tracePt t="51749" x="6534150" y="4254500"/>
          <p14:tracePt t="51762" x="6311900" y="4254500"/>
          <p14:tracePt t="51780" x="5822950" y="4254500"/>
          <p14:tracePt t="51796" x="5626100" y="4254500"/>
          <p14:tracePt t="51813" x="5473700" y="4254500"/>
          <p14:tracePt t="51829" x="5346700" y="4273550"/>
          <p14:tracePt t="51846" x="5226050" y="4305300"/>
          <p14:tracePt t="51863" x="5067300" y="4337050"/>
          <p14:tracePt t="51880" x="4914900" y="4343400"/>
          <p14:tracePt t="51896" x="4730750" y="4343400"/>
          <p14:tracePt t="51913" x="4559300" y="4343400"/>
          <p14:tracePt t="51929" x="4495800" y="4343400"/>
          <p14:tracePt t="51946" x="4489450" y="4343400"/>
          <p14:tracePt t="51962" x="4476750" y="4343400"/>
          <p14:tracePt t="52029" x="4464050" y="4343400"/>
          <p14:tracePt t="52035" x="4457700" y="4343400"/>
          <p14:tracePt t="52302" x="4476750" y="4356100"/>
          <p14:tracePt t="52317" x="4502150" y="4419600"/>
          <p14:tracePt t="52332" x="4552950" y="4514850"/>
          <p14:tracePt t="52346" x="4578350" y="4584700"/>
          <p14:tracePt t="52363" x="4635500" y="4724400"/>
          <p14:tracePt t="52380" x="4711700" y="4908550"/>
          <p14:tracePt t="52397" x="4737100" y="4972050"/>
          <p14:tracePt t="52413" x="4749800" y="5003800"/>
          <p14:tracePt t="52429" x="4762500" y="5035550"/>
          <p14:tracePt t="52445" x="4762500" y="5060950"/>
          <p14:tracePt t="52463" x="4762500" y="5099050"/>
          <p14:tracePt t="52478" x="4762500" y="5156200"/>
          <p14:tracePt t="52496" x="4762500" y="5200650"/>
          <p14:tracePt t="52513" x="4762500" y="5251450"/>
          <p14:tracePt t="52529" x="4775200" y="5302250"/>
          <p14:tracePt t="52546" x="4775200" y="5340350"/>
          <p14:tracePt t="52562" x="4775200" y="5384800"/>
          <p14:tracePt t="52565" x="4775200" y="5403850"/>
          <p14:tracePt t="52580" x="4775200" y="5441950"/>
          <p14:tracePt t="52596" x="4749800" y="5518150"/>
          <p14:tracePt t="52613" x="4730750" y="5581650"/>
          <p14:tracePt t="52629" x="4730750" y="5619750"/>
          <p14:tracePt t="52645" x="4730750" y="5638800"/>
          <p14:tracePt t="52663" x="4730750" y="5651500"/>
          <p14:tracePt t="52679" x="4730750" y="5657850"/>
          <p14:tracePt t="52695" x="4730750" y="5670550"/>
          <p14:tracePt t="52699" x="4730750" y="5683250"/>
          <p14:tracePt t="52712" x="4730750" y="5695950"/>
          <p14:tracePt t="52729" x="4724400" y="5708650"/>
          <p14:tracePt t="52811" x="4724400" y="5689600"/>
          <p14:tracePt t="52819" x="4724400" y="5683250"/>
          <p14:tracePt t="52830" x="4724400" y="5664200"/>
          <p14:tracePt t="52845" x="4730750" y="5619750"/>
          <p14:tracePt t="52862" x="4730750" y="5556250"/>
          <p14:tracePt t="52880" x="4718050" y="5429250"/>
          <p14:tracePt t="52895" x="4705350" y="5372100"/>
          <p14:tracePt t="52912" x="4705350" y="5340350"/>
          <p14:tracePt t="52929" x="4705350" y="5321300"/>
          <p14:tracePt t="52945" x="4705350" y="5308600"/>
          <p14:tracePt t="52949" x="4711700" y="5302250"/>
          <p14:tracePt t="52963" x="4711700" y="5289550"/>
          <p14:tracePt t="52980" x="4718050" y="5270500"/>
          <p14:tracePt t="52996" x="4718050" y="5264150"/>
          <p14:tracePt t="53013" x="4724400" y="5257800"/>
          <p14:tracePt t="53030" x="4724400" y="5251450"/>
          <p14:tracePt t="53046" x="4724400" y="5226050"/>
          <p14:tracePt t="53062" x="4724400" y="5187950"/>
          <p14:tracePt t="53079" x="4724400" y="5175250"/>
          <p14:tracePt t="53095" x="4724400" y="5143500"/>
          <p14:tracePt t="53113" x="4730750" y="5130800"/>
          <p14:tracePt t="53129" x="4730750" y="5124450"/>
          <p14:tracePt t="53219" x="4737100" y="5118100"/>
          <p14:tracePt t="53227" x="4743450" y="5118100"/>
          <p14:tracePt t="53235" x="4743450" y="5124450"/>
          <p14:tracePt t="53246" x="4749800" y="5137150"/>
          <p14:tracePt t="53263" x="4762500" y="5168900"/>
          <p14:tracePt t="53279" x="4762500" y="5207000"/>
          <p14:tracePt t="53296" x="4781550" y="5270500"/>
          <p14:tracePt t="53313" x="4781550" y="5321300"/>
          <p14:tracePt t="53330" x="4781550" y="5384800"/>
          <p14:tracePt t="53345" x="4794250" y="5473700"/>
          <p14:tracePt t="53362" x="4800600" y="5543550"/>
          <p14:tracePt t="53380" x="4819650" y="5607050"/>
          <p14:tracePt t="53397" x="4826000" y="5657850"/>
          <p14:tracePt t="53413" x="4826000" y="5683250"/>
          <p14:tracePt t="53430" x="4826000" y="5708650"/>
          <p14:tracePt t="53445" x="4826000" y="5721350"/>
          <p14:tracePt t="53462" x="4826000" y="5727700"/>
          <p14:tracePt t="53523" x="4826000" y="5734050"/>
          <p14:tracePt t="53555" x="4826000" y="5695950"/>
          <p14:tracePt t="53580" x="4870450" y="5486400"/>
          <p14:tracePt t="53596" x="4876800" y="5378450"/>
          <p14:tracePt t="53613" x="4876800" y="5346700"/>
          <p14:tracePt t="53630" x="4876800" y="5302250"/>
          <p14:tracePt t="53646" x="4876800" y="5270500"/>
          <p14:tracePt t="53662" x="4876800" y="5257800"/>
          <p14:tracePt t="53679" x="4876800" y="5251450"/>
          <p14:tracePt t="54014" x="4902200" y="5245100"/>
          <p14:tracePt t="54032" x="5137150" y="5238750"/>
          <p14:tracePt t="54035" x="5276850" y="5238750"/>
          <p14:tracePt t="54047" x="5378450" y="5238750"/>
          <p14:tracePt t="54062" x="5613400" y="5200650"/>
          <p14:tracePt t="54079" x="5810250" y="5181600"/>
          <p14:tracePt t="54096" x="5988050" y="5181600"/>
          <p14:tracePt t="54113" x="6261100" y="5181600"/>
          <p14:tracePt t="54130" x="6756400" y="5181600"/>
          <p14:tracePt t="54146" x="7207250" y="5181600"/>
          <p14:tracePt t="54149" x="7454900" y="5200650"/>
          <p14:tracePt t="54165" x="7962900" y="5245100"/>
          <p14:tracePt t="54180" x="8312150" y="5295900"/>
          <p14:tracePt t="54196" x="8483600" y="5334000"/>
          <p14:tracePt t="54215" x="8629650" y="5372100"/>
          <p14:tracePt t="54229" x="8839200" y="5416550"/>
          <p14:tracePt t="54245" x="9201150" y="5454650"/>
          <p14:tracePt t="54262" x="9525000" y="5492750"/>
          <p14:tracePt t="54280" x="9753600" y="5505450"/>
          <p14:tracePt t="54296" x="9899650" y="5505450"/>
          <p14:tracePt t="54312" x="9994900" y="5505450"/>
          <p14:tracePt t="54329" x="10026650" y="5505450"/>
          <p14:tracePt t="54346" x="10052050" y="5499100"/>
          <p14:tracePt t="54362" x="10115550" y="5492750"/>
          <p14:tracePt t="54380" x="10267950" y="5486400"/>
          <p14:tracePt t="54397" x="10363200" y="5467350"/>
          <p14:tracePt t="54413" x="10394950" y="5461000"/>
          <p14:tracePt t="54445" x="10426700" y="5461000"/>
          <p14:tracePt t="54462" x="10553700" y="5461000"/>
          <p14:tracePt t="54480" x="10725150" y="5461000"/>
          <p14:tracePt t="54483" x="10801350" y="5461000"/>
          <p14:tracePt t="54495" x="10858500" y="5461000"/>
          <p14:tracePt t="54512" x="10883900" y="5461000"/>
          <p14:tracePt t="54686" x="10896600" y="5461000"/>
          <p14:tracePt t="54703" x="10902950" y="5473700"/>
          <p14:tracePt t="54715" x="10909300" y="5492750"/>
          <p14:tracePt t="54729" x="10909300" y="5511800"/>
          <p14:tracePt t="54746" x="10909300" y="5530850"/>
          <p14:tracePt t="54762" x="10909300" y="5556250"/>
          <p14:tracePt t="54779" x="10909300" y="5581650"/>
          <p14:tracePt t="54796" x="10909300" y="5626100"/>
          <p14:tracePt t="54813" x="10915650" y="5664200"/>
          <p14:tracePt t="54829" x="10922000" y="5689600"/>
          <p14:tracePt t="54845" x="10928350" y="5702300"/>
          <p14:tracePt t="54862" x="10928350" y="5734050"/>
          <p14:tracePt t="54879" x="10928350" y="5746750"/>
          <p14:tracePt t="54896" x="10947400" y="5778500"/>
          <p14:tracePt t="54912" x="10953750" y="5791200"/>
          <p14:tracePt t="54930" x="10953750" y="5797550"/>
          <p14:tracePt t="54946" x="10953750" y="5810250"/>
          <p14:tracePt t="54962" x="10953750" y="5822950"/>
          <p14:tracePt t="54966" x="10953750" y="5829300"/>
          <p14:tracePt t="54980" x="10953750" y="5854700"/>
          <p14:tracePt t="54997" x="10953750" y="5867400"/>
          <p14:tracePt t="55012" x="10953750" y="5886450"/>
          <p14:tracePt t="55029" x="10953750" y="5892800"/>
          <p14:tracePt t="55158" x="10947400" y="5892800"/>
          <p14:tracePt t="55172" x="10922000" y="5829300"/>
          <p14:tracePt t="55184" x="10909300" y="5759450"/>
          <p14:tracePt t="55196" x="10858500" y="5651500"/>
          <p14:tracePt t="55214" x="10833100" y="5588000"/>
          <p14:tracePt t="55229" x="10820400" y="5537200"/>
          <p14:tracePt t="55246" x="10820400" y="5524500"/>
          <p14:tracePt t="55262" x="10820400" y="5518150"/>
          <p14:tracePt t="55295" x="10820400" y="5511800"/>
          <p14:tracePt t="55313" x="10820400" y="5505450"/>
          <p14:tracePt t="55328" x="10820400" y="5499100"/>
          <p14:tracePt t="55363" x="10820400" y="5492750"/>
          <p14:tracePt t="55483" x="10826750" y="5492750"/>
          <p14:tracePt t="55491" x="10826750" y="5499100"/>
          <p14:tracePt t="55499" x="10833100" y="5511800"/>
          <p14:tracePt t="55512" x="10833100" y="5524500"/>
          <p14:tracePt t="55531" x="10845800" y="5549900"/>
          <p14:tracePt t="55545" x="10852150" y="5581650"/>
          <p14:tracePt t="55562" x="10852150" y="5613400"/>
          <p14:tracePt t="55579" x="10852150" y="5638800"/>
          <p14:tracePt t="55596" x="10852150" y="5670550"/>
          <p14:tracePt t="55612" x="10852150" y="5683250"/>
          <p14:tracePt t="55645" x="10852150" y="5689600"/>
          <p14:tracePt t="55679" x="10852150" y="5695950"/>
          <p14:tracePt t="55696" x="10852150" y="5702300"/>
          <p14:tracePt t="55712" x="10845800" y="5708650"/>
          <p14:tracePt t="55819" x="10845800" y="5715000"/>
          <p14:tracePt t="55828" x="10839450" y="5721350"/>
          <p14:tracePt t="55836" x="10839450" y="5727700"/>
          <p14:tracePt t="55846" x="10833100" y="5727700"/>
          <p14:tracePt t="55883" x="10826750" y="5740400"/>
          <p14:tracePt t="55896" x="10814050" y="5746750"/>
          <p14:tracePt t="55913" x="10788650" y="5759450"/>
          <p14:tracePt t="55929" x="10744200" y="5772150"/>
          <p14:tracePt t="55946" x="10718800" y="5772150"/>
          <p14:tracePt t="58151" x="10674350" y="5772150"/>
          <p14:tracePt t="58166" x="10153650" y="5772150"/>
          <p14:tracePt t="58179" x="9715500" y="5740400"/>
          <p14:tracePt t="58194" x="9086850" y="5664200"/>
          <p14:tracePt t="58213" x="8166100" y="5556250"/>
          <p14:tracePt t="58230" x="7397750" y="5556250"/>
          <p14:tracePt t="58245" x="6534150" y="5556250"/>
          <p14:tracePt t="58262" x="5695950" y="5556250"/>
          <p14:tracePt t="58279" x="4978400" y="5626100"/>
          <p14:tracePt t="58295" x="4559300" y="5689600"/>
          <p14:tracePt t="58298" x="4413250" y="5708650"/>
          <p14:tracePt t="58312" x="4267200" y="5727700"/>
          <p14:tracePt t="58329" x="4044950" y="5734050"/>
          <p14:tracePt t="58345" x="3746500" y="5727700"/>
          <p14:tracePt t="58348" x="3549650" y="5708650"/>
          <p14:tracePt t="58362" x="3270250" y="5670550"/>
          <p14:tracePt t="58380" x="2933700" y="5651500"/>
          <p14:tracePt t="58395" x="2800350" y="5651500"/>
          <p14:tracePt t="58412" x="2774950" y="5651500"/>
          <p14:tracePt t="58429" x="2755900" y="5651500"/>
          <p14:tracePt t="58445" x="2711450" y="5651500"/>
          <p14:tracePt t="58462" x="2622550" y="5619750"/>
          <p14:tracePt t="58479" x="2508250" y="5549900"/>
          <p14:tracePt t="58495" x="2476500" y="5505450"/>
          <p14:tracePt t="58499" x="2470150" y="5486400"/>
          <p14:tracePt t="58512" x="2470150" y="5461000"/>
          <p14:tracePt t="58530" x="2495550" y="5378450"/>
          <p14:tracePt t="58532" x="2527300" y="5308600"/>
          <p14:tracePt t="58545" x="2552700" y="5219700"/>
          <p14:tracePt t="58562" x="2590800" y="5022850"/>
          <p14:tracePt t="58579" x="2590800" y="4889500"/>
          <p14:tracePt t="58597" x="2616200" y="4781550"/>
          <p14:tracePt t="58613" x="2647950" y="4730750"/>
          <p14:tracePt t="58629" x="2736850" y="4673600"/>
          <p14:tracePt t="58645" x="2889250" y="4616450"/>
          <p14:tracePt t="58662" x="3067050" y="4603750"/>
          <p14:tracePt t="58678" x="3213100" y="4603750"/>
          <p14:tracePt t="58696" x="3346450" y="4603750"/>
          <p14:tracePt t="58699" x="3416300" y="4610100"/>
          <p14:tracePt t="58712" x="3486150" y="4629150"/>
          <p14:tracePt t="58715" x="3556000" y="4648200"/>
          <p14:tracePt t="58729" x="3613150" y="4660900"/>
          <p14:tracePt t="58745" x="3752850" y="4705350"/>
          <p14:tracePt t="58748" x="3816350" y="4724400"/>
          <p14:tracePt t="58763" x="3873500" y="4737100"/>
          <p14:tracePt t="58781" x="4038600" y="4813300"/>
          <p14:tracePt t="58796" x="4064000" y="4832350"/>
          <p14:tracePt t="58812" x="4146550" y="4927600"/>
          <p14:tracePt t="58830" x="4197350" y="5016500"/>
          <p14:tracePt t="58845" x="4241800" y="5118100"/>
          <p14:tracePt t="58862" x="4267200" y="5226050"/>
          <p14:tracePt t="58879" x="4286250" y="5334000"/>
          <p14:tracePt t="58895" x="4292600" y="5429250"/>
          <p14:tracePt t="58912" x="4292600" y="5530850"/>
          <p14:tracePt t="58929" x="4286250" y="5632450"/>
          <p14:tracePt t="58945" x="4241800" y="5765800"/>
          <p14:tracePt t="58962" x="4203700" y="5886450"/>
          <p14:tracePt t="58979" x="4146550" y="5969000"/>
          <p14:tracePt t="58996" x="4083050" y="6032500"/>
          <p14:tracePt t="59012" x="4013200" y="6076950"/>
          <p14:tracePt t="59031" x="3905250" y="6127750"/>
          <p14:tracePt t="59044" x="3803650" y="6127750"/>
          <p14:tracePt t="59062" x="3721100" y="6115050"/>
          <p14:tracePt t="59079" x="3625850" y="6051550"/>
          <p14:tracePt t="59095" x="3524250" y="5975350"/>
          <p14:tracePt t="59112" x="3454400" y="5949950"/>
          <p14:tracePt t="59115" x="3441700" y="5937250"/>
          <p14:tracePt t="59129" x="3416300" y="5924550"/>
          <p14:tracePt t="59146" x="3308350" y="5873750"/>
          <p14:tracePt t="59161" x="3143250" y="5740400"/>
          <p14:tracePt t="59178" x="2914650" y="5492750"/>
          <p14:tracePt t="59181" x="2800350" y="5334000"/>
          <p14:tracePt t="59196" x="2705100" y="5175250"/>
          <p14:tracePt t="59213" x="2698750" y="5130800"/>
          <p14:tracePt t="59229" x="2698750" y="5073650"/>
          <p14:tracePt t="59246" x="2698750" y="5010150"/>
          <p14:tracePt t="59262" x="2698750" y="4927600"/>
          <p14:tracePt t="59278" x="2698750" y="4806950"/>
          <p14:tracePt t="59295" x="2705100" y="4724400"/>
          <p14:tracePt t="59312" x="2749550" y="4616450"/>
          <p14:tracePt t="59315" x="2768600" y="4584700"/>
          <p14:tracePt t="59327" x="2781300" y="4572000"/>
          <p14:tracePt t="59345" x="2851150" y="4495800"/>
          <p14:tracePt t="59362" x="2927350" y="4419600"/>
          <p14:tracePt t="59379" x="3003550" y="4375150"/>
          <p14:tracePt t="59396" x="3143250" y="4343400"/>
          <p14:tracePt t="59412" x="3314700" y="4330700"/>
          <p14:tracePt t="59430" x="3505200" y="4343400"/>
          <p14:tracePt t="59445" x="3778250" y="4470400"/>
          <p14:tracePt t="59461" x="4057650" y="4616450"/>
          <p14:tracePt t="59478" x="4343400" y="4826000"/>
          <p14:tracePt t="59495" x="4445000" y="4953000"/>
          <p14:tracePt t="59512" x="4508500" y="5099050"/>
          <p14:tracePt t="59529" x="4565650" y="5251450"/>
          <p14:tracePt t="59545" x="4591050" y="5391150"/>
          <p14:tracePt t="59562" x="4591050" y="5549900"/>
          <p14:tracePt t="59565" x="4578350" y="5613400"/>
          <p14:tracePt t="59579" x="4565650" y="5664200"/>
          <p14:tracePt t="59595" x="4521200" y="5734050"/>
          <p14:tracePt t="59613" x="4489450" y="5746750"/>
          <p14:tracePt t="59629" x="4476750" y="5746750"/>
          <p14:tracePt t="59645" x="4425950" y="5727700"/>
          <p14:tracePt t="59661" x="4400550" y="5708650"/>
          <p14:tracePt t="59679" x="4394200" y="5708650"/>
          <p14:tracePt t="60409" x="4394200" y="5702300"/>
          <p14:tracePt t="60422" x="4400550" y="5676900"/>
          <p14:tracePt t="60433" x="4406900" y="5670550"/>
          <p14:tracePt t="60446" x="4432300" y="5645150"/>
          <p14:tracePt t="60462" x="4495800" y="5600700"/>
          <p14:tracePt t="60478" x="4584700" y="5549900"/>
          <p14:tracePt t="60495" x="4660900" y="5511800"/>
          <p14:tracePt t="60512" x="4724400" y="5461000"/>
          <p14:tracePt t="60530" x="4806950" y="5416550"/>
          <p14:tracePt t="60532" x="4864100" y="5397500"/>
          <p14:tracePt t="60545" x="4933950" y="5384800"/>
          <p14:tracePt t="60563" x="5080000" y="5365750"/>
          <p14:tracePt t="60565" x="5187950" y="5346700"/>
          <p14:tracePt t="60580" x="5365750" y="5334000"/>
          <p14:tracePt t="60593" x="5435600" y="5334000"/>
          <p14:tracePt t="60612" x="5568950" y="5327650"/>
          <p14:tracePt t="60629" x="5588000" y="5327650"/>
          <p14:tracePt t="60645" x="5613400" y="5327650"/>
          <p14:tracePt t="60661" x="5683250" y="5314950"/>
          <p14:tracePt t="60679" x="5753100" y="5295900"/>
          <p14:tracePt t="60695" x="5848350" y="5283200"/>
          <p14:tracePt t="60711" x="5905500" y="5264150"/>
          <p14:tracePt t="60728" x="5943600" y="5226050"/>
          <p14:tracePt t="60732" x="5949950" y="5226050"/>
          <p14:tracePt t="60745" x="5956300" y="5219700"/>
          <p14:tracePt t="60797" x="5975350" y="5219700"/>
          <p14:tracePt t="60812" x="5988050" y="5219700"/>
          <p14:tracePt t="60828" x="5988050" y="5213350"/>
          <p14:tracePt t="60845" x="5994400" y="5213350"/>
          <p14:tracePt t="60899" x="6007100" y="5213350"/>
          <p14:tracePt t="60912" x="6013450" y="5213350"/>
          <p14:tracePt t="60929" x="6038850" y="5219700"/>
          <p14:tracePt t="60945" x="6057900" y="5251450"/>
          <p14:tracePt t="60948" x="6076950" y="5276850"/>
          <p14:tracePt t="60966" x="6089650" y="5321300"/>
          <p14:tracePt t="60980" x="6115050" y="5378450"/>
          <p14:tracePt t="60996" x="6127750" y="5441950"/>
          <p14:tracePt t="61012" x="6153150" y="5499100"/>
          <p14:tracePt t="61029" x="6165850" y="5543550"/>
          <p14:tracePt t="61045" x="6172200" y="5581650"/>
          <p14:tracePt t="61061" x="6178550" y="5600700"/>
          <p14:tracePt t="61078" x="6203950" y="5638800"/>
          <p14:tracePt t="61095" x="6216650" y="5664200"/>
          <p14:tracePt t="61111" x="6223000" y="5689600"/>
          <p14:tracePt t="61128" x="6229350" y="5695950"/>
          <p14:tracePt t="61145" x="6229350" y="5708650"/>
          <p14:tracePt t="61278" x="6229350" y="5695950"/>
          <p14:tracePt t="61286" x="6229350" y="5645150"/>
          <p14:tracePt t="61298" x="6229350" y="5581650"/>
          <p14:tracePt t="61312" x="6172200" y="5441950"/>
          <p14:tracePt t="61330" x="6146800" y="5384800"/>
          <p14:tracePt t="61346" x="6146800" y="5359400"/>
          <p14:tracePt t="61349" x="6146800" y="5353050"/>
          <p14:tracePt t="61362" x="6146800" y="5346700"/>
          <p14:tracePt t="61378" x="6146800" y="5321300"/>
          <p14:tracePt t="61395" x="6146800" y="5283200"/>
          <p14:tracePt t="61398" x="6146800" y="5270500"/>
          <p14:tracePt t="61412" x="6146800" y="5245100"/>
          <p14:tracePt t="61429" x="6146800" y="5238750"/>
          <p14:tracePt t="61462" x="6146800" y="5232400"/>
          <p14:tracePt t="61523" x="6146800" y="5226050"/>
          <p14:tracePt t="61595" x="6159500" y="5270500"/>
          <p14:tracePt t="61603" x="6184900" y="5314950"/>
          <p14:tracePt t="61612" x="6210300" y="5378450"/>
          <p14:tracePt t="61630" x="6273800" y="5518150"/>
          <p14:tracePt t="61645" x="6305550" y="5600700"/>
          <p14:tracePt t="61661" x="6324600" y="5664200"/>
          <p14:tracePt t="61679" x="6337300" y="5689600"/>
          <p14:tracePt t="61695" x="6337300" y="5695950"/>
          <p14:tracePt t="61712" x="6337300" y="5702300"/>
          <p14:tracePt t="61863" x="6350000" y="5632450"/>
          <p14:tracePt t="61880" x="6356350" y="5435600"/>
          <p14:tracePt t="61896" x="6356350" y="5340350"/>
          <p14:tracePt t="61945" x="6369050" y="5334000"/>
          <p14:tracePt t="61961" x="6438900" y="5340350"/>
          <p14:tracePt t="61965" x="6508750" y="5372100"/>
          <p14:tracePt t="61978" x="6635750" y="5422900"/>
          <p14:tracePt t="61996" x="7366000" y="5594350"/>
          <p14:tracePt t="62012" x="7651750" y="5632450"/>
          <p14:tracePt t="62286" x="7632700" y="5626100"/>
          <p14:tracePt t="62303" x="7620000" y="5537200"/>
          <p14:tracePt t="62315" x="7620000" y="5511800"/>
          <p14:tracePt t="62329" x="7632700" y="5448300"/>
          <p14:tracePt t="62345" x="7658100" y="5403850"/>
          <p14:tracePt t="62361" x="7670800" y="5397500"/>
          <p14:tracePt t="62395" x="7670800" y="5384800"/>
          <p14:tracePt t="62411" x="7670800" y="5346700"/>
          <p14:tracePt t="62429" x="7677150" y="5270500"/>
          <p14:tracePt t="62446" x="7683500" y="5245100"/>
          <p14:tracePt t="62461" x="7683500" y="5238750"/>
          <p14:tracePt t="62478" x="7683500" y="5232400"/>
          <p14:tracePt t="62580" x="7689850" y="5226050"/>
          <p14:tracePt t="62603" x="7708900" y="5232400"/>
          <p14:tracePt t="62611" x="7727950" y="5264150"/>
          <p14:tracePt t="62629" x="7785100" y="5378450"/>
          <p14:tracePt t="62645" x="7842250" y="5518150"/>
          <p14:tracePt t="62662" x="7874000" y="5645150"/>
          <p14:tracePt t="62678" x="7874000" y="5695950"/>
          <p14:tracePt t="62696" x="7874000" y="5721350"/>
          <p14:tracePt t="62796" x="7874000" y="5715000"/>
          <p14:tracePt t="62804" x="7880350" y="5715000"/>
          <p14:tracePt t="62813" x="7943850" y="5715000"/>
          <p14:tracePt t="62830" x="8324850" y="5715000"/>
          <p14:tracePt t="62845" x="8909050" y="5715000"/>
          <p14:tracePt t="62861" x="9226550" y="5715000"/>
          <p14:tracePt t="62879" x="9340850" y="5715000"/>
          <p14:tracePt t="62894" x="9385300" y="5715000"/>
          <p14:tracePt t="62911" x="9404350" y="5715000"/>
          <p14:tracePt t="62928" x="9448800" y="5721350"/>
          <p14:tracePt t="62945" x="9486900" y="5721350"/>
          <p14:tracePt t="62949" x="9493250" y="5727700"/>
          <p14:tracePt t="62979" x="9512300" y="5727700"/>
          <p14:tracePt t="62995" x="9537700" y="5727700"/>
          <p14:tracePt t="63013" x="9563100" y="5740400"/>
          <p14:tracePt t="63029" x="9601200" y="5746750"/>
          <p14:tracePt t="63045" x="9645650" y="5765800"/>
          <p14:tracePt t="63062" x="9683750" y="5765800"/>
          <p14:tracePt t="63079" x="9734550" y="5772150"/>
          <p14:tracePt t="63095" x="9759950" y="5791200"/>
          <p14:tracePt t="63503" x="9766300" y="5791200"/>
          <p14:tracePt t="63517" x="9766300" y="5810250"/>
          <p14:tracePt t="63527" x="9766300" y="5835650"/>
          <p14:tracePt t="63545" x="9759950" y="5880100"/>
          <p14:tracePt t="63561" x="9753600" y="5905500"/>
          <p14:tracePt t="63579" x="9753600" y="5949950"/>
          <p14:tracePt t="63595" x="9753600" y="5981700"/>
          <p14:tracePt t="63612" x="9753600" y="6000750"/>
          <p14:tracePt t="63628" x="9753600" y="6007100"/>
          <p14:tracePt t="63715" x="9753600" y="6013450"/>
          <p14:tracePt t="63723" x="9753600" y="6019800"/>
          <p14:tracePt t="63745" x="9747250" y="6026150"/>
          <p14:tracePt t="63871" x="9747250" y="6019800"/>
          <p14:tracePt t="63886" x="9747250" y="5981700"/>
          <p14:tracePt t="63900" x="9734550" y="5949950"/>
          <p14:tracePt t="63912" x="9728200" y="5943600"/>
          <p14:tracePt t="63928" x="9728200" y="5937250"/>
          <p14:tracePt t="64020" x="9728200" y="5924550"/>
          <p14:tracePt t="64046" x="9728200" y="5918200"/>
          <p14:tracePt t="64157" x="9728200" y="5924550"/>
          <p14:tracePt t="64169" x="9728200" y="5943600"/>
          <p14:tracePt t="64183" x="9734550" y="6013450"/>
          <p14:tracePt t="64195" x="9734550" y="6038850"/>
          <p14:tracePt t="64198" x="9734550" y="6064250"/>
          <p14:tracePt t="64212" x="9734550" y="6083300"/>
          <p14:tracePt t="64228" x="9734550" y="6140450"/>
          <p14:tracePt t="64246" x="9734550" y="6184900"/>
          <p14:tracePt t="64261" x="9728200" y="6216650"/>
          <p14:tracePt t="64279" x="9728200" y="6242050"/>
          <p14:tracePt t="64438" x="9728200" y="6235700"/>
          <p14:tracePt t="64456" x="9728200" y="6216650"/>
          <p14:tracePt t="64469" x="9728200" y="6210300"/>
          <p14:tracePt t="64477" x="9728200" y="6203950"/>
          <p14:tracePt t="64812" x="9734550" y="6197600"/>
          <p14:tracePt t="65381" x="9740900" y="6197600"/>
          <p14:tracePt t="65391" x="9785350" y="6178550"/>
          <p14:tracePt t="65404" x="10096500" y="6013450"/>
          <p14:tracePt t="65413" x="10344150" y="5918200"/>
          <p14:tracePt t="65428" x="10896600" y="5765800"/>
          <p14:tracePt t="65446" x="11531600" y="5683250"/>
          <p14:tracePt t="65490" x="1325563" y="5694363"/>
          <p14:tracePt t="65499" x="2200275" y="5575300"/>
          <p14:tracePt t="65507" x="2990850" y="5464175"/>
          <p14:tracePt t="65515" x="3756025" y="5353050"/>
          <p14:tracePt t="65523" x="4400550" y="5268913"/>
          <p14:tracePt t="65531" x="4843463" y="5208588"/>
          <p14:tracePt t="65539" x="5292725" y="5132388"/>
          <p14:tracePt t="65548" x="5573713" y="5081588"/>
          <p14:tracePt t="65555" x="5819775" y="5048250"/>
          <p14:tracePt t="65565" x="5956300" y="5038725"/>
          <p14:tracePt t="65571" x="6075363" y="5005388"/>
          <p14:tracePt t="65581" x="6134100" y="5005388"/>
          <p14:tracePt t="65587" x="6176963" y="4997450"/>
          <p14:tracePt t="65598" x="6194425" y="4997450"/>
          <p14:tracePt t="65603" x="6202363" y="4997450"/>
          <p14:tracePt t="65646" x="6210300" y="4997450"/>
          <p14:tracePt t="65667" x="6227763" y="4987925"/>
          <p14:tracePt t="65683" x="6235700" y="4987925"/>
          <p14:tracePt t="65691" x="6245225" y="4987925"/>
          <p14:tracePt t="65707" x="6253163" y="4987925"/>
          <p14:tracePt t="65715" x="6270625" y="4987925"/>
          <p14:tracePt t="65731" x="6286500" y="4979988"/>
          <p14:tracePt t="65748" x="6286500" y="4972050"/>
          <p14:tracePt t="65755" x="6296025" y="4972050"/>
          <p14:tracePt t="65764" x="6303963" y="4946650"/>
          <p14:tracePt t="65771" x="6311900" y="4894263"/>
          <p14:tracePt t="65782" x="6346825" y="4775200"/>
          <p14:tracePt t="65787" x="6423025" y="4640263"/>
          <p14:tracePt t="65798" x="6483350" y="4513263"/>
          <p14:tracePt t="65803" x="6499225" y="4410075"/>
          <p14:tracePt t="65815" x="6524625" y="4308475"/>
          <p14:tracePt t="65819" x="6550025" y="4249738"/>
          <p14:tracePt t="65831" x="6559550" y="4189413"/>
          <p14:tracePt t="65835" x="6592888" y="4095750"/>
          <p14:tracePt t="65843" x="6592888" y="4027488"/>
          <p14:tracePt t="65851" x="6600825" y="3925888"/>
          <p14:tracePt t="65859" x="6610350" y="3798888"/>
          <p14:tracePt t="65867" x="6610350" y="3629025"/>
          <p14:tracePt t="65875" x="6610350" y="3390900"/>
          <p14:tracePt t="65882" x="6610350" y="3186113"/>
          <p14:tracePt t="65891" x="6610350" y="2982913"/>
          <p14:tracePt t="65899" x="6610350" y="2830513"/>
          <p14:tracePt t="65907" x="6610350" y="2727325"/>
          <p14:tracePt t="65915" x="6592888" y="2668588"/>
          <p14:tracePt t="65923" x="6592888" y="2608263"/>
          <p14:tracePt t="65932" x="6567488" y="2549525"/>
          <p14:tracePt t="65939" x="6567488" y="2506663"/>
          <p14:tracePt t="65948" x="6524625" y="2413000"/>
          <p14:tracePt t="65955" x="6465888" y="2293938"/>
          <p14:tracePt t="65966" x="6423025" y="2192338"/>
          <p14:tracePt t="65971" x="6270625" y="1989138"/>
          <p14:tracePt t="65981" x="6057900" y="1725613"/>
          <p14:tracePt t="65987" x="5802313" y="1444625"/>
          <p14:tracePt t="65998" x="5394325" y="1138238"/>
          <p14:tracePt t="66003" x="4851400" y="773113"/>
          <p14:tracePt t="66015" x="4341813" y="492125"/>
          <p14:tracePt t="66019" x="3941763" y="255588"/>
          <p14:tracePt t="66029" x="3662363" y="93663"/>
        </p14:tracePtLst>
      </p14:laserTrace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0184D3-D526-4230-A725-6F7863313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Function </a:t>
            </a:r>
            <a:r>
              <a:rPr lang="nl-BE" dirty="0" err="1"/>
              <a:t>exists</a:t>
            </a:r>
            <a:r>
              <a:rPr lang="nl-BE" dirty="0"/>
              <a:t>()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1845478-17D1-434E-BC4C-494F5F1F0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When a file already </a:t>
            </a:r>
            <a:r>
              <a:rPr lang="nl-BE" dirty="0" err="1"/>
              <a:t>exists</a:t>
            </a:r>
            <a:r>
              <a:rPr lang="nl-BE" dirty="0"/>
              <a:t> we </a:t>
            </a:r>
            <a:r>
              <a:rPr lang="nl-BE" dirty="0" err="1"/>
              <a:t>often</a:t>
            </a:r>
            <a:r>
              <a:rPr lang="nl-BE" dirty="0"/>
              <a:t> </a:t>
            </a:r>
            <a:r>
              <a:rPr lang="nl-BE" dirty="0" err="1"/>
              <a:t>choose</a:t>
            </a:r>
            <a:r>
              <a:rPr lang="nl-BE" dirty="0"/>
              <a:t> to open the file in append mode (a) instead of write mode (w).</a:t>
            </a:r>
          </a:p>
          <a:p>
            <a:r>
              <a:rPr lang="nl-BE" dirty="0" err="1"/>
              <a:t>So</a:t>
            </a:r>
            <a:r>
              <a:rPr lang="nl-BE" dirty="0"/>
              <a:t> </a:t>
            </a:r>
            <a:r>
              <a:rPr lang="nl-BE" dirty="0" err="1"/>
              <a:t>your</a:t>
            </a:r>
            <a:r>
              <a:rPr lang="nl-BE" dirty="0"/>
              <a:t> program first has </a:t>
            </a:r>
            <a:r>
              <a:rPr lang="nl-BE" dirty="0" err="1"/>
              <a:t>to</a:t>
            </a:r>
            <a:r>
              <a:rPr lang="nl-BE" dirty="0"/>
              <a:t> check whether a file exists before opening it for writing.</a:t>
            </a:r>
          </a:p>
          <a:p>
            <a:r>
              <a:rPr lang="nl-BE" dirty="0"/>
              <a:t>This check is performed with the function </a:t>
            </a:r>
            <a:r>
              <a:rPr lang="nl-BE" dirty="0" err="1">
                <a:solidFill>
                  <a:srgbClr val="FF0000"/>
                </a:solidFill>
              </a:rPr>
              <a:t>exists</a:t>
            </a:r>
            <a:r>
              <a:rPr lang="nl-BE" dirty="0"/>
              <a:t>(). </a:t>
            </a:r>
          </a:p>
          <a:p>
            <a:pPr lvl="1"/>
            <a:r>
              <a:rPr lang="nl-BE" dirty="0"/>
              <a:t>As an argument you give the path to the file. </a:t>
            </a:r>
          </a:p>
          <a:p>
            <a:pPr lvl="1"/>
            <a:r>
              <a:rPr lang="nl-BE" dirty="0"/>
              <a:t>The function returns</a:t>
            </a:r>
            <a:r>
              <a:rPr lang="nl-BE" i="1" dirty="0">
                <a:solidFill>
                  <a:srgbClr val="FF0000"/>
                </a:solidFill>
              </a:rPr>
              <a:t> True</a:t>
            </a:r>
            <a:r>
              <a:rPr lang="nl-BE" dirty="0"/>
              <a:t> when the file is found.</a:t>
            </a:r>
          </a:p>
          <a:p>
            <a:pPr lvl="1"/>
            <a:r>
              <a:rPr lang="nl-BE" dirty="0"/>
              <a:t>The function </a:t>
            </a:r>
            <a:r>
              <a:rPr lang="nl-BE" dirty="0" err="1"/>
              <a:t>exists</a:t>
            </a:r>
            <a:r>
              <a:rPr lang="nl-BE" dirty="0"/>
              <a:t>() is part of the </a:t>
            </a:r>
            <a:r>
              <a:rPr lang="nl-BE" dirty="0" err="1"/>
              <a:t>library</a:t>
            </a:r>
            <a:r>
              <a:rPr lang="nl-BE" dirty="0" err="1">
                <a:solidFill>
                  <a:srgbClr val="FF0000"/>
                </a:solidFill>
              </a:rPr>
              <a:t> os.path</a:t>
            </a:r>
            <a:r>
              <a:rPr lang="nl-BE" dirty="0"/>
              <a:t> and must be imported before you can use it.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C767B79-AEE8-41CF-9BFA-FEE9B5BD9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28</a:t>
            </a:fld>
            <a:endParaRPr lang="nl-B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C0C8E89-6C7E-49E6-A3AF-8421AC97C1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6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973"/>
    </mc:Choice>
    <mc:Fallback xmlns="">
      <p:transition spd="slow" advTm="489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24" x="12045950" y="1098550"/>
          <p14:tracePt t="1240" x="11969750" y="1162050"/>
          <p14:tracePt t="1257" x="11944350" y="1174750"/>
          <p14:tracePt t="1274" x="11938000" y="1174750"/>
          <p14:tracePt t="1470" x="11925300" y="1181100"/>
          <p14:tracePt t="1478" x="11874500" y="1181100"/>
          <p14:tracePt t="1491" x="11804650" y="1187450"/>
          <p14:tracePt t="1507" x="11582400" y="1193800"/>
          <p14:tracePt t="1509" x="11499850" y="1193800"/>
          <p14:tracePt t="1524" x="11423650" y="1193800"/>
          <p14:tracePt t="1540" x="11182350" y="1193800"/>
          <p14:tracePt t="1557" x="11061700" y="1193800"/>
          <p14:tracePt t="1574" x="10947400" y="1155700"/>
          <p14:tracePt t="1590" x="10775950" y="1111250"/>
          <p14:tracePt t="1607" x="10477500" y="1054100"/>
          <p14:tracePt t="1624" x="10077450" y="990600"/>
          <p14:tracePt t="1640" x="9728200" y="939800"/>
          <p14:tracePt t="1657" x="9575800" y="920750"/>
          <p14:tracePt t="1674" x="9563100" y="920750"/>
          <p14:tracePt t="1713" x="9556750" y="914400"/>
          <p14:tracePt t="45957" x="9582150" y="927100"/>
          <p14:tracePt t="45965" x="9639300" y="933450"/>
          <p14:tracePt t="45976" x="9683750" y="946150"/>
          <p14:tracePt t="45986" x="9747250" y="952500"/>
          <p14:tracePt t="46003" x="9931400" y="996950"/>
          <p14:tracePt t="46019" x="10356850" y="1047750"/>
          <p14:tracePt t="46036" x="11283950" y="1181100"/>
          <p14:tracePt t="46053" x="11918950" y="1371600"/>
          <p14:tracePt t="46109" x="458788" y="1860550"/>
          <p14:tracePt t="46116" x="611188" y="1971675"/>
          <p14:tracePt t="46126" x="747713" y="2065338"/>
          <p14:tracePt t="46132" x="858838" y="2108200"/>
          <p14:tracePt t="46143" x="968375" y="2159000"/>
          <p14:tracePt t="46148" x="1155700" y="2184400"/>
          <p14:tracePt t="46159" x="1487488" y="2235200"/>
          <p14:tracePt t="46166" x="1936750" y="2311400"/>
          <p14:tracePt t="46176" x="2524125" y="2379663"/>
          <p14:tracePt t="46181" x="3024188" y="2455863"/>
          <p14:tracePt t="46190" x="3678238" y="2582863"/>
          <p14:tracePt t="46197" x="4154488" y="2668588"/>
          <p14:tracePt t="46205" x="4435475" y="2719388"/>
          <p14:tracePt t="46212" x="4579938" y="2727325"/>
          <p14:tracePt t="46221" x="4638675" y="2736850"/>
          <p14:tracePt t="46260" x="4638675" y="2701925"/>
          <p14:tracePt t="46268" x="4529138" y="2617788"/>
          <p14:tracePt t="46276" x="4384675" y="2498725"/>
          <p14:tracePt t="46284" x="4265613" y="2397125"/>
          <p14:tracePt t="46292" x="4129088" y="2278063"/>
          <p14:tracePt t="46300" x="4002088" y="2166938"/>
          <p14:tracePt t="46310" x="3933825" y="2098675"/>
          <p14:tracePt t="46316" x="3873500" y="2005013"/>
          <p14:tracePt t="46325" x="3832225" y="1878013"/>
          <p14:tracePt t="46332" x="3746500" y="1682750"/>
          <p14:tracePt t="46343" x="3602038" y="1350963"/>
          <p14:tracePt t="46348" x="3457575" y="1044575"/>
          <p14:tracePt t="46359" x="3287713" y="688975"/>
          <p14:tracePt t="46364" x="3127375" y="407988"/>
          <p14:tracePt t="46374" x="2990850" y="230188"/>
          <p14:tracePt t="46380" x="2947988" y="93663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7D3999-8CAF-4D22-90D8-54FB6245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Function </a:t>
            </a:r>
            <a:r>
              <a:rPr lang="nl-BE" dirty="0" err="1"/>
              <a:t>exists</a:t>
            </a:r>
            <a:r>
              <a:rPr lang="nl-BE" dirty="0"/>
              <a:t>(): </a:t>
            </a:r>
            <a:r>
              <a:rPr lang="nl-BE" dirty="0" err="1"/>
              <a:t>example</a:t>
            </a:r>
            <a:r>
              <a:rPr lang="nl-BE" dirty="0"/>
              <a:t> 1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A60DAC9-1241-4B8F-860A-FB957B2B8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29</a:t>
            </a:fld>
            <a:endParaRPr lang="nl-BE" dirty="0"/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C7C9D5C4-D93A-4A37-BF71-FE4C2DD2CA7A}"/>
              </a:ext>
            </a:extLst>
          </p:cNvPr>
          <p:cNvSpPr/>
          <p:nvPr/>
        </p:nvSpPr>
        <p:spPr>
          <a:xfrm>
            <a:off x="1194474" y="4797531"/>
            <a:ext cx="7936079" cy="100130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nl-B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 you run the program for the first time, schedule.txt is created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nl-B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 that, the file can no longer be emptied and overwritten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80EF7A4-B871-4F43-B867-59A23FE00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849" y="1685475"/>
            <a:ext cx="8930650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os.path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exists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check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file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file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'agenda.txt'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'The file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already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cannot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overwritten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with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'agenda.txt'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'w'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'UTF-8'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file.write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'14/12;Mia Thans;12:30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file.write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'15/12;Lian Sanchez;10:00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21A1A1E-60FE-4091-98EA-0986AC28B02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455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776"/>
    </mc:Choice>
    <mc:Fallback xmlns="">
      <p:transition spd="slow" advTm="747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 animBg="1"/>
    </p:bldLst>
  </p:timing>
  <p:extLst>
    <p:ext uri="{3A86A75C-4F4B-4683-9AE1-C65F6400EC91}">
      <p14:laserTraceLst xmlns:p14="http://schemas.microsoft.com/office/powerpoint/2010/main">
        <p14:tracePtLst>
          <p14:tracePt t="6846" x="11074400" y="152400"/>
          <p14:tracePt t="6855" x="10534650" y="95250"/>
          <p14:tracePt t="6873" x="9144000" y="0"/>
          <p14:tracePt t="6888" x="8375650" y="0"/>
          <p14:tracePt t="6905" x="7702550" y="0"/>
          <p14:tracePt t="6922" x="7067550" y="0"/>
          <p14:tracePt t="6937" x="6483350" y="0"/>
          <p14:tracePt t="6954" x="5937250" y="0"/>
          <p14:tracePt t="6971" x="5556250" y="0"/>
          <p14:tracePt t="6987" x="5327650" y="0"/>
          <p14:tracePt t="7004" x="5168900" y="0"/>
          <p14:tracePt t="7021" x="5022850" y="0"/>
          <p14:tracePt t="7039" x="4864100" y="0"/>
          <p14:tracePt t="7054" x="4654550" y="0"/>
          <p14:tracePt t="7057" x="4483100" y="0"/>
          <p14:tracePt t="7070" x="4324350" y="0"/>
          <p14:tracePt t="7089" x="3771900" y="0"/>
          <p14:tracePt t="7105" x="3460750" y="0"/>
          <p14:tracePt t="7123" x="3276600" y="0"/>
          <p14:tracePt t="7137" x="3168650" y="38100"/>
          <p14:tracePt t="7154" x="3143250" y="50800"/>
          <p14:tracePt t="7170" x="3105150" y="88900"/>
          <p14:tracePt t="7187" x="2825750" y="171450"/>
          <p14:tracePt t="7204" x="2139950" y="361950"/>
          <p14:tracePt t="7220" x="1435100" y="565150"/>
          <p14:tracePt t="7237" x="889000" y="793750"/>
          <p14:tracePt t="7254" x="628650" y="952500"/>
          <p14:tracePt t="7257" x="577850" y="1016000"/>
          <p14:tracePt t="7270" x="552450" y="1085850"/>
          <p14:tracePt t="7292" x="539750" y="1250950"/>
          <p14:tracePt t="7308" x="546100" y="1352550"/>
          <p14:tracePt t="7323" x="552450" y="1466850"/>
          <p14:tracePt t="7337" x="552450" y="1568450"/>
          <p14:tracePt t="7354" x="552450" y="1651000"/>
          <p14:tracePt t="7370" x="527050" y="1752600"/>
          <p14:tracePt t="7388" x="501650" y="1860550"/>
          <p14:tracePt t="7404" x="488950" y="1924050"/>
          <p14:tracePt t="7421" x="476250" y="1968500"/>
          <p14:tracePt t="7437" x="488950" y="1993900"/>
          <p14:tracePt t="7454" x="520700" y="2006600"/>
          <p14:tracePt t="7457" x="552450" y="2019300"/>
          <p14:tracePt t="7470" x="603250" y="2019300"/>
          <p14:tracePt t="7489" x="755650" y="2038350"/>
          <p14:tracePt t="7504" x="831850" y="2051050"/>
          <p14:tracePt t="7522" x="889000" y="2051050"/>
          <p14:tracePt t="7538" x="939800" y="2051050"/>
          <p14:tracePt t="7554" x="984250" y="2051050"/>
          <p14:tracePt t="7570" x="1016000" y="2051050"/>
          <p14:tracePt t="7587" x="1066800" y="2051050"/>
          <p14:tracePt t="7604" x="1104900" y="2051050"/>
          <p14:tracePt t="7620" x="1162050" y="2044700"/>
          <p14:tracePt t="7638" x="1200150" y="2044700"/>
          <p14:tracePt t="7654" x="1238250" y="2044700"/>
          <p14:tracePt t="7657" x="1257300" y="2044700"/>
          <p14:tracePt t="7670" x="1282700" y="2044700"/>
          <p14:tracePt t="7689" x="1358900" y="2044700"/>
          <p14:tracePt t="7706" x="1409700" y="2044700"/>
          <p14:tracePt t="7721" x="1530350" y="2044700"/>
          <p14:tracePt t="7739" x="1663700" y="2044700"/>
          <p14:tracePt t="7754" x="1752600" y="2044700"/>
          <p14:tracePt t="7771" x="1778000" y="2044700"/>
          <p14:tracePt t="7788" x="1797050" y="2044700"/>
          <p14:tracePt t="7805" x="1809750" y="2044700"/>
          <p14:tracePt t="7820" x="1828800" y="2038350"/>
          <p14:tracePt t="7838" x="1866900" y="2032000"/>
          <p14:tracePt t="7853" x="1879600" y="2032000"/>
          <p14:tracePt t="8369" x="1885950" y="2032000"/>
          <p14:tracePt t="8380" x="1911350" y="2032000"/>
          <p14:tracePt t="8395" x="1955800" y="2032000"/>
          <p14:tracePt t="8404" x="1974850" y="2032000"/>
          <p14:tracePt t="8421" x="2019300" y="2032000"/>
          <p14:tracePt t="8438" x="2120900" y="2032000"/>
          <p14:tracePt t="8454" x="2311400" y="2032000"/>
          <p14:tracePt t="8469" x="2584450" y="2038350"/>
          <p14:tracePt t="8473" x="2673350" y="2051050"/>
          <p14:tracePt t="8488" x="2711450" y="2057400"/>
          <p14:tracePt t="8504" x="2724150" y="2057400"/>
          <p14:tracePt t="8810" x="2755900" y="2057400"/>
          <p14:tracePt t="8825" x="2825750" y="2057400"/>
          <p14:tracePt t="8838" x="2870200" y="2057400"/>
          <p14:tracePt t="8854" x="2940050" y="2051050"/>
          <p14:tracePt t="8870" x="3035300" y="2044700"/>
          <p14:tracePt t="8888" x="3194050" y="2025650"/>
          <p14:tracePt t="8890" x="3308350" y="2025650"/>
          <p14:tracePt t="8905" x="3486150" y="2025650"/>
          <p14:tracePt t="8921" x="3638550" y="2025650"/>
          <p14:tracePt t="8938" x="3778250" y="2038350"/>
          <p14:tracePt t="8954" x="3917950" y="2070100"/>
          <p14:tracePt t="8971" x="4051300" y="2082800"/>
          <p14:tracePt t="8987" x="4133850" y="2082800"/>
          <p14:tracePt t="9004" x="4267200" y="2082800"/>
          <p14:tracePt t="9020" x="4406900" y="2082800"/>
          <p14:tracePt t="9037" x="4470400" y="2082800"/>
          <p14:tracePt t="9054" x="4495800" y="2082800"/>
          <p14:tracePt t="9057" x="4502150" y="2082800"/>
          <p14:tracePt t="9070" x="4508500" y="2082800"/>
          <p14:tracePt t="9087" x="4514850" y="2082800"/>
          <p14:tracePt t="9105" x="4521200" y="2038350"/>
          <p14:tracePt t="9121" x="4521200" y="2012950"/>
          <p14:tracePt t="9138" x="4521200" y="1981200"/>
          <p14:tracePt t="9153" x="4521200" y="1968500"/>
          <p14:tracePt t="9170" x="4514850" y="1949450"/>
          <p14:tracePt t="9187" x="4476750" y="1917700"/>
          <p14:tracePt t="9203" x="4445000" y="1892300"/>
          <p14:tracePt t="9238" x="4438650" y="1892300"/>
          <p14:tracePt t="10466" x="4432300" y="1885950"/>
          <p14:tracePt t="10481" x="4432300" y="1917700"/>
          <p14:tracePt t="10493" x="4432300" y="1943100"/>
          <p14:tracePt t="10504" x="4425950" y="2006600"/>
          <p14:tracePt t="10521" x="4394200" y="2101850"/>
          <p14:tracePt t="10538" x="4343400" y="2190750"/>
          <p14:tracePt t="10553" x="4330700" y="2228850"/>
          <p14:tracePt t="10570" x="4318000" y="2241550"/>
          <p14:tracePt t="10587" x="4318000" y="2247900"/>
          <p14:tracePt t="11073" x="4311650" y="2247900"/>
          <p14:tracePt t="11289" x="4311650" y="2279650"/>
          <p14:tracePt t="11297" x="4311650" y="2355850"/>
          <p14:tracePt t="11309" x="4305300" y="2432050"/>
          <p14:tracePt t="11322" x="4305300" y="2527300"/>
          <p14:tracePt t="11338" x="4349750" y="2616200"/>
          <p14:tracePt t="11354" x="4400550" y="2667000"/>
          <p14:tracePt t="11370" x="4457700" y="2711450"/>
          <p14:tracePt t="11388" x="4470400" y="2717800"/>
          <p14:tracePt t="16928" x="4445000" y="2705100"/>
          <p14:tracePt t="16938" x="4330700" y="2667000"/>
          <p14:tracePt t="16944" x="4171950" y="2616200"/>
          <p14:tracePt t="16957" x="3981450" y="2603500"/>
          <p14:tracePt t="16970" x="3721100" y="2603500"/>
          <p14:tracePt t="16987" x="3581400" y="2603500"/>
          <p14:tracePt t="17003" x="3530600" y="2603500"/>
          <p14:tracePt t="17019" x="3467100" y="2616200"/>
          <p14:tracePt t="17036" x="3397250" y="2616200"/>
          <p14:tracePt t="17053" x="3327400" y="2616200"/>
          <p14:tracePt t="17069" x="3232150" y="2616200"/>
          <p14:tracePt t="17085" x="3136900" y="2603500"/>
          <p14:tracePt t="17103" x="3060700" y="2584450"/>
          <p14:tracePt t="17106" x="3028950" y="2578100"/>
          <p14:tracePt t="17120" x="3009900" y="2578100"/>
          <p14:tracePt t="17153" x="2990850" y="2578100"/>
          <p14:tracePt t="17170" x="2927350" y="2590800"/>
          <p14:tracePt t="17186" x="2832100" y="2603500"/>
          <p14:tracePt t="17203" x="2724150" y="2616200"/>
          <p14:tracePt t="17219" x="2635250" y="2616200"/>
          <p14:tracePt t="17237" x="2546350" y="2616200"/>
          <p14:tracePt t="17253" x="2495550" y="2609850"/>
          <p14:tracePt t="17269" x="2476500" y="2603500"/>
          <p14:tracePt t="17304" x="2463800" y="2603500"/>
          <p14:tracePt t="17321" x="2368550" y="2603500"/>
          <p14:tracePt t="17337" x="2336800" y="2603500"/>
          <p14:tracePt t="17354" x="2317750" y="2603500"/>
          <p14:tracePt t="17368" x="2292350" y="2597150"/>
          <p14:tracePt t="17386" x="2241550" y="2578100"/>
          <p14:tracePt t="17403" x="2146300" y="2552700"/>
          <p14:tracePt t="17419" x="2057400" y="2533650"/>
          <p14:tracePt t="17423" x="2012950" y="2520950"/>
          <p14:tracePt t="17436" x="1962150" y="2514600"/>
          <p14:tracePt t="17452" x="1892300" y="2501900"/>
          <p14:tracePt t="17470" x="1854200" y="2476500"/>
          <p14:tracePt t="17488" x="1835150" y="2451100"/>
          <p14:tracePt t="17490" x="1828800" y="2419350"/>
          <p14:tracePt t="17503" x="1809750" y="2400300"/>
          <p14:tracePt t="17520" x="1778000" y="2368550"/>
          <p14:tracePt t="17538" x="1778000" y="2355850"/>
          <p14:tracePt t="17554" x="1778000" y="2349500"/>
          <p14:tracePt t="17569" x="1778000" y="2336800"/>
          <p14:tracePt t="17587" x="1778000" y="2330450"/>
          <p14:tracePt t="17640" x="1778000" y="2317750"/>
          <p14:tracePt t="17679" x="1771650" y="2317750"/>
          <p14:tracePt t="17689" x="1771650" y="2311400"/>
          <p14:tracePt t="17703" x="1752600" y="2311400"/>
          <p14:tracePt t="17720" x="1631950" y="2311400"/>
          <p14:tracePt t="17737" x="1555750" y="2311400"/>
          <p14:tracePt t="17753" x="1485900" y="2311400"/>
          <p14:tracePt t="17770" x="1454150" y="2311400"/>
          <p14:tracePt t="17786" x="1435100" y="2311400"/>
          <p14:tracePt t="17803" x="1428750" y="2311400"/>
          <p14:tracePt t="17820" x="1422400" y="2311400"/>
          <p14:tracePt t="17823" x="1397000" y="2311400"/>
          <p14:tracePt t="17836" x="1384300" y="2311400"/>
          <p14:tracePt t="17853" x="1314450" y="2317750"/>
          <p14:tracePt t="17869" x="1282700" y="2330450"/>
          <p14:tracePt t="17886" x="1231900" y="2343150"/>
          <p14:tracePt t="17903" x="1206500" y="2355850"/>
          <p14:tracePt t="17906" x="1193800" y="2362200"/>
          <p14:tracePt t="17943" x="1187450" y="2368550"/>
          <p14:tracePt t="17959" x="1187450" y="2374900"/>
          <p14:tracePt t="17976" x="1174750" y="2381250"/>
          <p14:tracePt t="18007" x="1168400" y="2387600"/>
          <p14:tracePt t="18063" x="1168400" y="2400300"/>
          <p14:tracePt t="18071" x="1162050" y="2413000"/>
          <p14:tracePt t="18086" x="1155700" y="2425700"/>
          <p14:tracePt t="18104" x="1155700" y="2457450"/>
          <p14:tracePt t="18121" x="1155700" y="2501900"/>
          <p14:tracePt t="18138" x="1155700" y="2520950"/>
          <p14:tracePt t="18154" x="1155700" y="2533650"/>
          <p14:tracePt t="18169" x="1155700" y="2546350"/>
          <p14:tracePt t="18186" x="1168400" y="2559050"/>
          <p14:tracePt t="18203" x="1181100" y="2565400"/>
          <p14:tracePt t="18219" x="1193800" y="2578100"/>
          <p14:tracePt t="18223" x="1200150" y="2578100"/>
          <p14:tracePt t="18238" x="1200150" y="2584450"/>
          <p14:tracePt t="18253" x="1219200" y="2597150"/>
          <p14:tracePt t="18256" x="1225550" y="2603500"/>
          <p14:tracePt t="18287" x="1238250" y="2603500"/>
          <p14:tracePt t="18302" x="1244600" y="2603500"/>
          <p14:tracePt t="18321" x="1270000" y="2616200"/>
          <p14:tracePt t="18338" x="1308100" y="2628900"/>
          <p14:tracePt t="18354" x="1365250" y="2641600"/>
          <p14:tracePt t="18369" x="1390650" y="2647950"/>
          <p14:tracePt t="18386" x="1409700" y="2654300"/>
          <p14:tracePt t="18403" x="1416050" y="2654300"/>
          <p14:tracePt t="18407" x="1435100" y="2654300"/>
          <p14:tracePt t="18420" x="1454150" y="2654300"/>
          <p14:tracePt t="18423" x="1473200" y="2654300"/>
          <p14:tracePt t="18437" x="1485900" y="2654300"/>
          <p14:tracePt t="18453" x="1530350" y="2654300"/>
          <p14:tracePt t="18470" x="1555750" y="2654300"/>
          <p14:tracePt t="18486" x="1581150" y="2654300"/>
          <p14:tracePt t="18504" x="1593850" y="2654300"/>
          <p14:tracePt t="18521" x="1612900" y="2654300"/>
          <p14:tracePt t="18537" x="1638300" y="2654300"/>
          <p14:tracePt t="18554" x="1657350" y="2654300"/>
          <p14:tracePt t="18570" x="1689100" y="2654300"/>
          <p14:tracePt t="18587" x="1708150" y="2654300"/>
          <p14:tracePt t="18603" x="1714500" y="2654300"/>
          <p14:tracePt t="18619" x="1720850" y="2654300"/>
          <p14:tracePt t="18653" x="1746250" y="2647950"/>
          <p14:tracePt t="18656" x="1758950" y="2647950"/>
          <p14:tracePt t="18689" x="1784350" y="2647950"/>
          <p14:tracePt t="18703" x="1797050" y="2647950"/>
          <p14:tracePt t="18721" x="1835150" y="2647950"/>
          <p14:tracePt t="18738" x="1854200" y="2647950"/>
          <p14:tracePt t="18753" x="1866900" y="2647950"/>
          <p14:tracePt t="18769" x="1873250" y="2641600"/>
          <p14:tracePt t="18803" x="1911350" y="2641600"/>
          <p14:tracePt t="18819" x="2006600" y="2635250"/>
          <p14:tracePt t="18837" x="2108200" y="2635250"/>
          <p14:tracePt t="18840" x="2165350" y="2635250"/>
          <p14:tracePt t="18853" x="2209800" y="2635250"/>
          <p14:tracePt t="18868" x="2286000" y="2635250"/>
          <p14:tracePt t="18886" x="2349500" y="2635250"/>
          <p14:tracePt t="18904" x="2381250" y="2628900"/>
          <p14:tracePt t="18920" x="2387600" y="2628900"/>
          <p14:tracePt t="18939" x="2400300" y="2628900"/>
          <p14:tracePt t="18953" x="2451100" y="2628900"/>
          <p14:tracePt t="18969" x="2571750" y="2635250"/>
          <p14:tracePt t="18986" x="2660650" y="2654300"/>
          <p14:tracePt t="19003" x="2724150" y="2654300"/>
          <p14:tracePt t="19019" x="2736850" y="2654300"/>
          <p14:tracePt t="19036" x="2743200" y="2654300"/>
          <p14:tracePt t="19072" x="2749550" y="2654300"/>
          <p14:tracePt t="19086" x="2762250" y="2654300"/>
          <p14:tracePt t="19103" x="2787650" y="2654300"/>
          <p14:tracePt t="19119" x="2794000" y="2654300"/>
          <p14:tracePt t="19302" x="2774950" y="2654300"/>
          <p14:tracePt t="19318" x="2736850" y="2654300"/>
          <p14:tracePt t="19337" x="2698750" y="2654300"/>
          <p14:tracePt t="19354" x="2692400" y="2654300"/>
          <p14:tracePt t="19745" x="2667000" y="2654300"/>
          <p14:tracePt t="19756" x="2616200" y="2654300"/>
          <p14:tracePt t="19771" x="2533650" y="2654300"/>
          <p14:tracePt t="19787" x="2451100" y="2654300"/>
          <p14:tracePt t="19802" x="2381250" y="2647950"/>
          <p14:tracePt t="19818" x="2355850" y="2641600"/>
          <p14:tracePt t="19836" x="2330450" y="2635250"/>
          <p14:tracePt t="19853" x="2311400" y="2628900"/>
          <p14:tracePt t="19975" x="2324100" y="2628900"/>
          <p14:tracePt t="19984" x="2362200" y="2628900"/>
          <p14:tracePt t="19991" x="2393950" y="2628900"/>
          <p14:tracePt t="20003" x="2444750" y="2628900"/>
          <p14:tracePt t="20019" x="2559050" y="2654300"/>
          <p14:tracePt t="20036" x="2673350" y="2667000"/>
          <p14:tracePt t="20053" x="2794000" y="2686050"/>
          <p14:tracePt t="20056" x="2838450" y="2692400"/>
          <p14:tracePt t="20069" x="2870200" y="2698750"/>
          <p14:tracePt t="20086" x="2914650" y="2705100"/>
          <p14:tracePt t="20103" x="2940050" y="2705100"/>
          <p14:tracePt t="20539" x="2965450" y="2705100"/>
          <p14:tracePt t="20556" x="3016250" y="2705100"/>
          <p14:tracePt t="20569" x="3105150" y="2705100"/>
          <p14:tracePt t="20586" x="3244850" y="2705100"/>
          <p14:tracePt t="20602" x="3416300" y="2705100"/>
          <p14:tracePt t="20619" x="3524250" y="2705100"/>
          <p14:tracePt t="20636" x="3600450" y="2705100"/>
          <p14:tracePt t="20653" x="3632200" y="2705100"/>
          <p14:tracePt t="20669" x="3657600" y="2698750"/>
          <p14:tracePt t="20719" x="3663950" y="2692400"/>
          <p14:tracePt t="20816" x="3676650" y="2692400"/>
          <p14:tracePt t="20841" x="3683000" y="2692400"/>
          <p14:tracePt t="20920" x="3689350" y="2692400"/>
          <p14:tracePt t="20928" x="3695700" y="2692400"/>
          <p14:tracePt t="20937" x="3702050" y="2692400"/>
          <p14:tracePt t="20952" x="3708400" y="2692400"/>
          <p14:tracePt t="20988" x="3714750" y="2692400"/>
          <p14:tracePt t="21019" x="3727450" y="2692400"/>
          <p14:tracePt t="21036" x="3740150" y="2679700"/>
          <p14:tracePt t="21053" x="3759200" y="2660650"/>
          <p14:tracePt t="21070" x="3771900" y="2647950"/>
          <p14:tracePt t="21074" x="3771900" y="2641600"/>
          <p14:tracePt t="21087" x="3778250" y="2635250"/>
          <p14:tracePt t="21105" x="3778250" y="2628900"/>
          <p14:tracePt t="21138" x="3784600" y="2616200"/>
          <p14:tracePt t="21154" x="3784600" y="2609850"/>
          <p14:tracePt t="21169" x="3784600" y="2590800"/>
          <p14:tracePt t="21187" x="3784600" y="2571750"/>
          <p14:tracePt t="21203" x="3784600" y="2546350"/>
          <p14:tracePt t="21219" x="3765550" y="2520950"/>
          <p14:tracePt t="21237" x="3733800" y="2514600"/>
          <p14:tracePt t="21253" x="3702050" y="2495550"/>
          <p14:tracePt t="21271" x="3625850" y="2476500"/>
          <p14:tracePt t="21287" x="3505200" y="2463800"/>
          <p14:tracePt t="21303" x="3378200" y="2457450"/>
          <p14:tracePt t="21321" x="3168650" y="2438400"/>
          <p14:tracePt t="21337" x="3048000" y="2438400"/>
          <p14:tracePt t="21354" x="2895600" y="2438400"/>
          <p14:tracePt t="21369" x="2673350" y="2476500"/>
          <p14:tracePt t="21386" x="2501900" y="2482850"/>
          <p14:tracePt t="21403" x="2362200" y="2489200"/>
          <p14:tracePt t="21419" x="2305050" y="2489200"/>
          <p14:tracePt t="21436" x="2279650" y="2489200"/>
          <p14:tracePt t="21452" x="2273300" y="2489200"/>
          <p14:tracePt t="21470" x="2235200" y="2508250"/>
          <p14:tracePt t="21473" x="2222500" y="2508250"/>
          <p14:tracePt t="21488" x="2197100" y="2508250"/>
          <p14:tracePt t="21503" x="2159000" y="2508250"/>
          <p14:tracePt t="21520" x="2152650" y="2508250"/>
          <p14:tracePt t="21536" x="2146300" y="2514600"/>
          <p14:tracePt t="21919" x="2133600" y="2514600"/>
          <p14:tracePt t="21927" x="2114550" y="2514600"/>
          <p14:tracePt t="21937" x="2108200" y="2514600"/>
          <p14:tracePt t="21953" x="2082800" y="2514600"/>
          <p14:tracePt t="21969" x="2044700" y="2508250"/>
          <p14:tracePt t="21986" x="1974850" y="2495550"/>
          <p14:tracePt t="22002" x="1879600" y="2476500"/>
          <p14:tracePt t="22019" x="1784350" y="2463800"/>
          <p14:tracePt t="22036" x="1695450" y="2457450"/>
          <p14:tracePt t="22052" x="1644650" y="2451100"/>
          <p14:tracePt t="22069" x="1619250" y="2444750"/>
          <p14:tracePt t="22086" x="1593850" y="2438400"/>
          <p14:tracePt t="22089" x="1581150" y="2438400"/>
          <p14:tracePt t="22104" x="1549400" y="2438400"/>
          <p14:tracePt t="22121" x="1479550" y="2438400"/>
          <p14:tracePt t="22137" x="1447800" y="2438400"/>
          <p14:tracePt t="22152" x="1441450" y="2438400"/>
          <p14:tracePt t="23184" x="1485900" y="2451100"/>
          <p14:tracePt t="23192" x="1536700" y="2463800"/>
          <p14:tracePt t="23203" x="1593850" y="2463800"/>
          <p14:tracePt t="23220" x="1727200" y="2489200"/>
          <p14:tracePt t="23237" x="1854200" y="2495550"/>
          <p14:tracePt t="23252" x="1962150" y="2520950"/>
          <p14:tracePt t="23269" x="2038350" y="2552700"/>
          <p14:tracePt t="23286" x="2127250" y="2578100"/>
          <p14:tracePt t="23304" x="2178050" y="2590800"/>
          <p14:tracePt t="23319" x="2184400" y="2597150"/>
          <p14:tracePt t="23337" x="2190750" y="2603500"/>
          <p14:tracePt t="23354" x="2203450" y="2616200"/>
          <p14:tracePt t="23369" x="2222500" y="2635250"/>
          <p14:tracePt t="23386" x="2247900" y="2667000"/>
          <p14:tracePt t="23402" x="2254250" y="2673350"/>
          <p14:tracePt t="23456" x="2260600" y="2679700"/>
          <p14:tracePt t="23469" x="2266950" y="2679700"/>
          <p14:tracePt t="23486" x="2279650" y="2698750"/>
          <p14:tracePt t="23489" x="2286000" y="2711450"/>
          <p14:tracePt t="23503" x="2292350" y="2717800"/>
          <p14:tracePt t="23506" x="2292350" y="2724150"/>
          <p14:tracePt t="23600" x="2292350" y="2730500"/>
          <p14:tracePt t="23607" x="2292350" y="2736850"/>
          <p14:tracePt t="23618" x="2292350" y="2749550"/>
          <p14:tracePt t="23636" x="2298700" y="2749550"/>
          <p14:tracePt t="23652" x="2298700" y="2755900"/>
          <p14:tracePt t="23669" x="2298700" y="2762250"/>
          <p14:tracePt t="23686" x="2298700" y="2768600"/>
          <p14:tracePt t="23702" x="2298700" y="2774950"/>
          <p14:tracePt t="23706" x="2305050" y="2781300"/>
          <p14:tracePt t="23767" x="2305050" y="2787650"/>
          <p14:tracePt t="23791" x="2305050" y="2800350"/>
          <p14:tracePt t="23815" x="2305050" y="2806700"/>
          <p14:tracePt t="24745" x="2292350" y="2813050"/>
          <p14:tracePt t="24755" x="2247900" y="2800350"/>
          <p14:tracePt t="24771" x="2152650" y="2781300"/>
          <p14:tracePt t="24786" x="2063750" y="2762250"/>
          <p14:tracePt t="24802" x="2006600" y="2755900"/>
          <p14:tracePt t="24818" x="1987550" y="2755900"/>
          <p14:tracePt t="24836" x="1974850" y="2755900"/>
          <p14:tracePt t="24851" x="1968500" y="2755900"/>
          <p14:tracePt t="24869" x="1949450" y="2755900"/>
          <p14:tracePt t="24886" x="1905000" y="2755900"/>
          <p14:tracePt t="24903" x="1854200" y="2755900"/>
          <p14:tracePt t="24919" x="1816100" y="2755900"/>
          <p14:tracePt t="24923" x="1790700" y="2755900"/>
          <p14:tracePt t="24937" x="1765300" y="2755900"/>
          <p14:tracePt t="24953" x="1739900" y="2755900"/>
          <p14:tracePt t="24970" x="1689100" y="2755900"/>
          <p14:tracePt t="24986" x="1606550" y="2749550"/>
          <p14:tracePt t="25002" x="1549400" y="2730500"/>
          <p14:tracePt t="25019" x="1511300" y="2730500"/>
          <p14:tracePt t="25036" x="1473200" y="2730500"/>
          <p14:tracePt t="25052" x="1384300" y="2730500"/>
          <p14:tracePt t="25069" x="1276350" y="2749550"/>
          <p14:tracePt t="25085" x="1219200" y="2781300"/>
          <p14:tracePt t="25103" x="1187450" y="2819400"/>
          <p14:tracePt t="25105" x="1187450" y="2851150"/>
          <p14:tracePt t="25119" x="1187450" y="2876550"/>
          <p14:tracePt t="25135" x="1212850" y="2997200"/>
          <p14:tracePt t="25153" x="1365250" y="3136900"/>
          <p14:tracePt t="25170" x="1511300" y="3187700"/>
          <p14:tracePt t="25186" x="1651000" y="3187700"/>
          <p14:tracePt t="25203" x="1803400" y="3187700"/>
          <p14:tracePt t="25218" x="1955800" y="3149600"/>
          <p14:tracePt t="25237" x="2038350" y="3054350"/>
          <p14:tracePt t="25252" x="2051050" y="2940050"/>
          <p14:tracePt t="25269" x="1949450" y="2819400"/>
          <p14:tracePt t="25285" x="1790700" y="2755900"/>
          <p14:tracePt t="25302" x="1689100" y="2749550"/>
          <p14:tracePt t="25319" x="1657350" y="2749550"/>
          <p14:tracePt t="25337" x="1651000" y="2781300"/>
          <p14:tracePt t="25353" x="1663700" y="2844800"/>
          <p14:tracePt t="25369" x="1695450" y="2908300"/>
          <p14:tracePt t="25386" x="1701800" y="2933700"/>
          <p14:tracePt t="25402" x="1708150" y="2940050"/>
          <p14:tracePt t="25571" x="1739900" y="2940050"/>
          <p14:tracePt t="25589" x="1841500" y="2940050"/>
          <p14:tracePt t="25602" x="2000250" y="2914650"/>
          <p14:tracePt t="25618" x="2146300" y="2901950"/>
          <p14:tracePt t="25636" x="2235200" y="2889250"/>
          <p14:tracePt t="25652" x="2286000" y="2882900"/>
          <p14:tracePt t="25669" x="2292350" y="2882900"/>
          <p14:tracePt t="25686" x="2298700" y="2882900"/>
          <p14:tracePt t="25703" x="2381250" y="2882900"/>
          <p14:tracePt t="25719" x="2603500" y="2882900"/>
          <p14:tracePt t="25735" x="2870200" y="2882900"/>
          <p14:tracePt t="25739" x="2952750" y="2882900"/>
          <p14:tracePt t="25753" x="3111500" y="2882900"/>
          <p14:tracePt t="25769" x="3219450" y="2882900"/>
          <p14:tracePt t="25786" x="3282950" y="2882900"/>
          <p14:tracePt t="25802" x="3378200" y="2876550"/>
          <p14:tracePt t="25818" x="3568700" y="2876550"/>
          <p14:tracePt t="25836" x="3968750" y="2876550"/>
          <p14:tracePt t="25852" x="4533900" y="2876550"/>
          <p14:tracePt t="25870" x="5016500" y="2876550"/>
          <p14:tracePt t="25885" x="5232400" y="2876550"/>
          <p14:tracePt t="25902" x="5372100" y="2876550"/>
          <p14:tracePt t="25919" x="5543550" y="2876550"/>
          <p14:tracePt t="25937" x="6254750" y="2895600"/>
          <p14:tracePt t="25953" x="7023100" y="2959100"/>
          <p14:tracePt t="25969" x="7727950" y="2984500"/>
          <p14:tracePt t="25988" x="8058150" y="2984500"/>
          <p14:tracePt t="26002" x="8147050" y="2984500"/>
          <p14:tracePt t="26971" x="8153400" y="2984500"/>
          <p14:tracePt t="26980" x="7842250" y="3003550"/>
          <p14:tracePt t="26991" x="6527800" y="3206750"/>
          <p14:tracePt t="27004" x="5924550" y="3219450"/>
          <p14:tracePt t="27018" x="5238750" y="3219450"/>
          <p14:tracePt t="27036" x="4965700" y="3232150"/>
          <p14:tracePt t="27052" x="4864100" y="3251200"/>
          <p14:tracePt t="27069" x="4806950" y="3263900"/>
          <p14:tracePt t="27086" x="4686300" y="3282950"/>
          <p14:tracePt t="27089" x="4565650" y="3302000"/>
          <p14:tracePt t="27103" x="4375150" y="3302000"/>
          <p14:tracePt t="27121" x="3803650" y="3232150"/>
          <p14:tracePt t="27137" x="3587750" y="3168650"/>
          <p14:tracePt t="27153" x="3511550" y="3130550"/>
          <p14:tracePt t="27234" x="3479800" y="3130550"/>
          <p14:tracePt t="27249" x="3321050" y="3130550"/>
          <p14:tracePt t="27260" x="3238500" y="3124200"/>
          <p14:tracePt t="27269" x="3130550" y="3098800"/>
          <p14:tracePt t="27272" x="3016250" y="3079750"/>
          <p14:tracePt t="27287" x="2901950" y="3067050"/>
          <p14:tracePt t="27303" x="2705100" y="3028950"/>
          <p14:tracePt t="27319" x="2603500" y="3022600"/>
          <p14:tracePt t="27336" x="2590800" y="3016250"/>
          <p14:tracePt t="27407" x="2609850" y="3016250"/>
          <p14:tracePt t="27416" x="2660650" y="3016250"/>
          <p14:tracePt t="27424" x="2724150" y="3016250"/>
          <p14:tracePt t="27436" x="2813050" y="3016250"/>
          <p14:tracePt t="27452" x="3022600" y="3016250"/>
          <p14:tracePt t="27468" x="3486150" y="3016250"/>
          <p14:tracePt t="27486" x="3987800" y="3016250"/>
          <p14:tracePt t="27502" x="4298950" y="3016250"/>
          <p14:tracePt t="27519" x="4457700" y="3035300"/>
          <p14:tracePt t="27537" x="4552950" y="3035300"/>
          <p14:tracePt t="27553" x="4629150" y="3035300"/>
          <p14:tracePt t="27570" x="4768850" y="3035300"/>
          <p14:tracePt t="27585" x="4914900" y="3035300"/>
          <p14:tracePt t="27602" x="4978400" y="3035300"/>
          <p14:tracePt t="27618" x="4984750" y="3035300"/>
          <p14:tracePt t="29482" x="5003800" y="3035300"/>
          <p14:tracePt t="29494" x="5022850" y="3035300"/>
          <p14:tracePt t="29507" x="5048250" y="3035300"/>
          <p14:tracePt t="29519" x="5067300" y="3035300"/>
          <p14:tracePt t="29536" x="5118100" y="3035300"/>
          <p14:tracePt t="29552" x="5289550" y="3035300"/>
          <p14:tracePt t="29570" x="5422900" y="3035300"/>
          <p14:tracePt t="29585" x="5524500" y="3035300"/>
          <p14:tracePt t="29602" x="5607050" y="3028950"/>
          <p14:tracePt t="29618" x="5708650" y="3016250"/>
          <p14:tracePt t="29635" x="5829300" y="3009900"/>
          <p14:tracePt t="29652" x="5956300" y="3009900"/>
          <p14:tracePt t="29668" x="6140450" y="3009900"/>
          <p14:tracePt t="29685" x="6350000" y="3009900"/>
          <p14:tracePt t="29702" x="6572250" y="3009900"/>
          <p14:tracePt t="29705" x="6692900" y="3009900"/>
          <p14:tracePt t="29718" x="6851650" y="3009900"/>
          <p14:tracePt t="29740" x="7359650" y="2940050"/>
          <p14:tracePt t="29753" x="7715250" y="2921000"/>
          <p14:tracePt t="29770" x="7886700" y="2921000"/>
          <p14:tracePt t="29785" x="7962900" y="2921000"/>
          <p14:tracePt t="29802" x="8007350" y="2921000"/>
          <p14:tracePt t="29818" x="8039100" y="2914650"/>
          <p14:tracePt t="29836" x="8051800" y="2914650"/>
          <p14:tracePt t="29853" x="8064500" y="2914650"/>
          <p14:tracePt t="29868" x="8077200" y="2908300"/>
          <p14:tracePt t="29885" x="8096250" y="2901950"/>
          <p14:tracePt t="29902" x="8128000" y="2901950"/>
          <p14:tracePt t="29918" x="8134350" y="2901950"/>
          <p14:tracePt t="30587" x="8140700" y="2901950"/>
          <p14:tracePt t="30600" x="8128000" y="2895600"/>
          <p14:tracePt t="30619" x="8007350" y="2895600"/>
          <p14:tracePt t="32617" x="7816850" y="2927350"/>
          <p14:tracePt t="32627" x="7486650" y="2965450"/>
          <p14:tracePt t="32637" x="7131050" y="3028950"/>
          <p14:tracePt t="32652" x="6851650" y="3041650"/>
          <p14:tracePt t="32668" x="6794500" y="3041650"/>
          <p14:tracePt t="32702" x="6781800" y="3041650"/>
          <p14:tracePt t="32718" x="6756400" y="3041650"/>
          <p14:tracePt t="32737" x="6324600" y="3092450"/>
          <p14:tracePt t="32752" x="5759450" y="3092450"/>
          <p14:tracePt t="32769" x="5245100" y="3092450"/>
          <p14:tracePt t="32785" x="4794250" y="3041650"/>
          <p14:tracePt t="32802" x="4533900" y="2959100"/>
          <p14:tracePt t="32818" x="4394200" y="2921000"/>
          <p14:tracePt t="32835" x="4254500" y="2889250"/>
          <p14:tracePt t="32852" x="4032250" y="2882900"/>
          <p14:tracePt t="32855" x="3892550" y="2882900"/>
          <p14:tracePt t="32868" x="3733800" y="2882900"/>
          <p14:tracePt t="32885" x="3454400" y="2882900"/>
          <p14:tracePt t="32901" x="3270250" y="2851150"/>
          <p14:tracePt t="32919" x="3149600" y="2819400"/>
          <p14:tracePt t="32935" x="3124200" y="2813050"/>
          <p14:tracePt t="32952" x="3111500" y="2806700"/>
          <p14:tracePt t="32971" x="3105150" y="2794000"/>
          <p14:tracePt t="32986" x="3098800" y="2781300"/>
          <p14:tracePt t="33002" x="3086100" y="2768600"/>
          <p14:tracePt t="33017" x="3067050" y="2762250"/>
          <p14:tracePt t="33035" x="3048000" y="2755900"/>
          <p14:tracePt t="33052" x="3003550" y="2730500"/>
          <p14:tracePt t="33067" x="2959100" y="2692400"/>
          <p14:tracePt t="33085" x="2889250" y="2647950"/>
          <p14:tracePt t="33102" x="2806700" y="2584450"/>
          <p14:tracePt t="33118" x="2698750" y="2527300"/>
          <p14:tracePt t="33121" x="2628900" y="2514600"/>
          <p14:tracePt t="33135" x="2540000" y="2482850"/>
          <p14:tracePt t="33152" x="2209800" y="2470150"/>
          <p14:tracePt t="33169" x="2000250" y="2470150"/>
          <p14:tracePt t="33186" x="1841500" y="2476500"/>
          <p14:tracePt t="33201" x="1778000" y="2527300"/>
          <p14:tracePt t="33218" x="1752600" y="2590800"/>
          <p14:tracePt t="33235" x="1752600" y="2673350"/>
          <p14:tracePt t="33252" x="1778000" y="2787650"/>
          <p14:tracePt t="33255" x="1809750" y="2844800"/>
          <p14:tracePt t="33268" x="1835150" y="2908300"/>
          <p14:tracePt t="33285" x="1885950" y="2997200"/>
          <p14:tracePt t="33301" x="1955800" y="3067050"/>
          <p14:tracePt t="33318" x="2057400" y="3098800"/>
          <p14:tracePt t="33336" x="2146300" y="3105150"/>
          <p14:tracePt t="33353" x="2368550" y="3105150"/>
          <p14:tracePt t="33369" x="2540000" y="3086100"/>
          <p14:tracePt t="33386" x="2698750" y="3035300"/>
          <p14:tracePt t="33402" x="2819400" y="2959100"/>
          <p14:tracePt t="33419" x="2914650" y="2882900"/>
          <p14:tracePt t="33435" x="2946400" y="2794000"/>
          <p14:tracePt t="33452" x="2895600" y="2686050"/>
          <p14:tracePt t="33455" x="2838450" y="2647950"/>
          <p14:tracePt t="33468" x="2774950" y="2609850"/>
          <p14:tracePt t="33485" x="2654300" y="2533650"/>
          <p14:tracePt t="33501" x="2571750" y="2489200"/>
          <p14:tracePt t="33504" x="2533650" y="2470150"/>
          <p14:tracePt t="33518" x="2527300" y="2463800"/>
          <p14:tracePt t="33535" x="2520950" y="2457450"/>
          <p14:tracePt t="33569" x="2432050" y="2457450"/>
          <p14:tracePt t="33586" x="2292350" y="2482850"/>
          <p14:tracePt t="33601" x="2152650" y="2520950"/>
          <p14:tracePt t="33619" x="2082800" y="2559050"/>
          <p14:tracePt t="33634" x="2051050" y="2609850"/>
          <p14:tracePt t="33652" x="2051050" y="2654300"/>
          <p14:tracePt t="33669" x="2082800" y="2724150"/>
          <p14:tracePt t="33685" x="2190750" y="2813050"/>
          <p14:tracePt t="33702" x="2324100" y="2901950"/>
          <p14:tracePt t="33718" x="2444750" y="2921000"/>
          <p14:tracePt t="33721" x="2514600" y="2921000"/>
          <p14:tracePt t="33737" x="2628900" y="2921000"/>
          <p14:tracePt t="33753" x="2705100" y="2908300"/>
          <p14:tracePt t="33769" x="2730500" y="2882900"/>
          <p14:tracePt t="33786" x="2755900" y="2832100"/>
          <p14:tracePt t="33800" x="2755900" y="2794000"/>
          <p14:tracePt t="33818" x="2755900" y="2743200"/>
          <p14:tracePt t="33835" x="2717800" y="2673350"/>
          <p14:tracePt t="33852" x="2660650" y="2635250"/>
          <p14:tracePt t="33868" x="2641600" y="2628900"/>
          <p14:tracePt t="33871" x="2635250" y="2628900"/>
          <p14:tracePt t="33903" x="2628900" y="2628900"/>
          <p14:tracePt t="33919" x="2616200" y="2628900"/>
          <p14:tracePt t="33935" x="2597150" y="2628900"/>
          <p14:tracePt t="33951" x="2590800" y="2628900"/>
          <p14:tracePt t="35394" x="2584450" y="2628900"/>
          <p14:tracePt t="35530" x="2590800" y="2654300"/>
          <p14:tracePt t="35545" x="2603500" y="2730500"/>
          <p14:tracePt t="35559" x="2609850" y="2819400"/>
          <p14:tracePt t="35569" x="2622550" y="2870200"/>
          <p14:tracePt t="35586" x="2628900" y="2933700"/>
          <p14:tracePt t="35601" x="2628900" y="3016250"/>
          <p14:tracePt t="35619" x="2628900" y="3105150"/>
          <p14:tracePt t="35634" x="2628900" y="3206750"/>
          <p14:tracePt t="35651" x="2635250" y="3289300"/>
          <p14:tracePt t="35669" x="2641600" y="3346450"/>
          <p14:tracePt t="35672" x="2641600" y="3359150"/>
          <p14:tracePt t="35685" x="2641600" y="3371850"/>
          <p14:tracePt t="35689" x="2641600" y="3384550"/>
          <p14:tracePt t="35701" x="2647950" y="3390900"/>
          <p14:tracePt t="35719" x="2654300" y="3409950"/>
          <p14:tracePt t="35721" x="2654300" y="3429000"/>
          <p14:tracePt t="35737" x="2673350" y="3460750"/>
          <p14:tracePt t="35753" x="2673350" y="3473450"/>
          <p14:tracePt t="35768" x="2673350" y="3479800"/>
          <p14:tracePt t="35856" x="2673350" y="3486150"/>
          <p14:tracePt t="36235" x="2724150" y="3492500"/>
          <p14:tracePt t="36242" x="2806700" y="3505200"/>
          <p14:tracePt t="36252" x="2901950" y="3517900"/>
          <p14:tracePt t="36269" x="3073400" y="3543300"/>
          <p14:tracePt t="36272" x="3162300" y="3556000"/>
          <p14:tracePt t="36285" x="3225800" y="3556000"/>
          <p14:tracePt t="36302" x="3302000" y="3556000"/>
          <p14:tracePt t="36304" x="3314700" y="3556000"/>
          <p14:tracePt t="36319" x="3333750" y="3556000"/>
          <p14:tracePt t="36334" x="3378200" y="3556000"/>
          <p14:tracePt t="36352" x="3441700" y="3556000"/>
          <p14:tracePt t="36369" x="3517900" y="3556000"/>
          <p14:tracePt t="36386" x="3556000" y="3556000"/>
          <p14:tracePt t="36402" x="3619500" y="3556000"/>
          <p14:tracePt t="36418" x="3702050" y="3556000"/>
          <p14:tracePt t="36434" x="3790950" y="3556000"/>
          <p14:tracePt t="36452" x="3848100" y="3556000"/>
          <p14:tracePt t="36469" x="3879850" y="3556000"/>
          <p14:tracePt t="36486" x="3898900" y="3549650"/>
          <p14:tracePt t="36501" x="3930650" y="3530600"/>
          <p14:tracePt t="36504" x="3930650" y="3524250"/>
          <p14:tracePt t="36519" x="3943350" y="3511550"/>
          <p14:tracePt t="36535" x="3981450" y="3486150"/>
          <p14:tracePt t="36551" x="4032250" y="3467100"/>
          <p14:tracePt t="36569" x="4114800" y="3390900"/>
          <p14:tracePt t="36585" x="4127500" y="3346450"/>
          <p14:tracePt t="36601" x="4127500" y="3289300"/>
          <p14:tracePt t="36619" x="4127500" y="3263900"/>
          <p14:tracePt t="36634" x="4070350" y="3232150"/>
          <p14:tracePt t="36651" x="4000500" y="3187700"/>
          <p14:tracePt t="36668" x="3930650" y="3175000"/>
          <p14:tracePt t="36685" x="3854450" y="3168650"/>
          <p14:tracePt t="36701" x="3784600" y="3168650"/>
          <p14:tracePt t="36705" x="3721100" y="3168650"/>
          <p14:tracePt t="36718" x="3663950" y="3168650"/>
          <p14:tracePt t="36737" x="3454400" y="3225800"/>
          <p14:tracePt t="36751" x="3416300" y="3238500"/>
          <p14:tracePt t="36769" x="3371850" y="3270250"/>
          <p14:tracePt t="36787" x="3359150" y="3308350"/>
          <p14:tracePt t="36802" x="3359150" y="3371850"/>
          <p14:tracePt t="36819" x="3384550" y="3441700"/>
          <p14:tracePt t="36835" x="3429000" y="3498850"/>
          <p14:tracePt t="36851" x="3486150" y="3562350"/>
          <p14:tracePt t="36870" x="3587750" y="3600450"/>
          <p14:tracePt t="36885" x="3702050" y="3606800"/>
          <p14:tracePt t="36901" x="3860800" y="3606800"/>
          <p14:tracePt t="36918" x="3962400" y="3600450"/>
          <p14:tracePt t="36935" x="4032250" y="3581400"/>
          <p14:tracePt t="36938" x="4057650" y="3581400"/>
          <p14:tracePt t="36953" x="4095750" y="3575050"/>
          <p14:tracePt t="36970" x="4121150" y="3568700"/>
          <p14:tracePt t="36987" x="4133850" y="3562350"/>
          <p14:tracePt t="37001" x="4197350" y="3562350"/>
          <p14:tracePt t="37018" x="4254500" y="3562350"/>
          <p14:tracePt t="37034" x="4279900" y="3562350"/>
          <p14:tracePt t="37145" x="4298950" y="3562350"/>
          <p14:tracePt t="37154" x="4305300" y="3562350"/>
          <p14:tracePt t="37170" x="4330700" y="3562350"/>
          <p14:tracePt t="37187" x="4368800" y="3562350"/>
          <p14:tracePt t="37202" x="4406900" y="3562350"/>
          <p14:tracePt t="37219" x="4464050" y="3562350"/>
          <p14:tracePt t="37236" x="4533900" y="3562350"/>
          <p14:tracePt t="37252" x="4629150" y="3562350"/>
          <p14:tracePt t="37268" x="4679950" y="3562350"/>
          <p14:tracePt t="37285" x="4692650" y="3562350"/>
          <p14:tracePt t="37302" x="4699000" y="3562350"/>
          <p14:tracePt t="37318" x="4724400" y="3562350"/>
          <p14:tracePt t="37322" x="4749800" y="3562350"/>
          <p14:tracePt t="37336" x="4800600" y="3562350"/>
          <p14:tracePt t="37353" x="5016500" y="3556000"/>
          <p14:tracePt t="37369" x="5105400" y="3524250"/>
          <p14:tracePt t="37386" x="5118100" y="3505200"/>
          <p14:tracePt t="37402" x="5118100" y="3486150"/>
          <p14:tracePt t="37420" x="5118100" y="3441700"/>
          <p14:tracePt t="37435" x="5092700" y="3390900"/>
          <p14:tracePt t="37451" x="5092700" y="3359150"/>
          <p14:tracePt t="37469" x="5092700" y="3321050"/>
          <p14:tracePt t="37484" x="5092700" y="3302000"/>
          <p14:tracePt t="37502" x="5080000" y="3263900"/>
          <p14:tracePt t="37504" x="5067300" y="3257550"/>
          <p14:tracePt t="37519" x="5048250" y="3238500"/>
          <p14:tracePt t="37522" x="5022850" y="3238500"/>
          <p14:tracePt t="37536" x="4984750" y="3238500"/>
          <p14:tracePt t="37569" x="4972050" y="3238500"/>
          <p14:tracePt t="37584" x="4959350" y="3238500"/>
          <p14:tracePt t="37601" x="4933950" y="3238500"/>
          <p14:tracePt t="37618" x="4883150" y="3238500"/>
          <p14:tracePt t="37634" x="4838700" y="3257550"/>
          <p14:tracePt t="37652" x="4787900" y="3276600"/>
          <p14:tracePt t="37668" x="4756150" y="3295650"/>
          <p14:tracePt t="37685" x="4749800" y="3302000"/>
          <p14:tracePt t="37701" x="4737100" y="3308350"/>
          <p14:tracePt t="37719" x="4730750" y="3321050"/>
          <p14:tracePt t="37721" x="4724400" y="3327400"/>
          <p14:tracePt t="37734" x="4718050" y="3340100"/>
          <p14:tracePt t="37752" x="4711700" y="3352800"/>
          <p14:tracePt t="37770" x="4711700" y="3397250"/>
          <p14:tracePt t="37787" x="4724400" y="3441700"/>
          <p14:tracePt t="37801" x="4768850" y="3473450"/>
          <p14:tracePt t="37818" x="4838700" y="3517900"/>
          <p14:tracePt t="37836" x="4864100" y="3530600"/>
          <p14:tracePt t="37852" x="4883150" y="3536950"/>
          <p14:tracePt t="37868" x="4883150" y="3543300"/>
          <p14:tracePt t="37885" x="4902200" y="3549650"/>
          <p14:tracePt t="37901" x="4927600" y="3549650"/>
          <p14:tracePt t="37918" x="4953000" y="3549650"/>
          <p14:tracePt t="37921" x="4991100" y="3549650"/>
          <p14:tracePt t="37934" x="5003800" y="3549650"/>
          <p14:tracePt t="37951" x="5022850" y="3543300"/>
          <p14:tracePt t="38338" x="5016500" y="3543300"/>
          <p14:tracePt t="38377" x="5010150" y="3543300"/>
          <p14:tracePt t="38763" x="5029200" y="3543300"/>
          <p14:tracePt t="38779" x="5086350" y="3543300"/>
          <p14:tracePt t="38791" x="5143500" y="3543300"/>
          <p14:tracePt t="38801" x="5187950" y="3543300"/>
          <p14:tracePt t="38818" x="5264150" y="3543300"/>
          <p14:tracePt t="38834" x="5321300" y="3543300"/>
          <p14:tracePt t="38851" x="5334000" y="3543300"/>
          <p14:tracePt t="38869" x="5353050" y="3543300"/>
          <p14:tracePt t="38884" x="5403850" y="3543300"/>
          <p14:tracePt t="38887" x="5435600" y="3543300"/>
          <p14:tracePt t="38901" x="5486400" y="3543300"/>
          <p14:tracePt t="38919" x="5568950" y="3543300"/>
          <p14:tracePt t="38934" x="5600700" y="3543300"/>
          <p14:tracePt t="38952" x="5651500" y="3543300"/>
          <p14:tracePt t="38969" x="5683250" y="3543300"/>
          <p14:tracePt t="38986" x="5772150" y="3543300"/>
          <p14:tracePt t="39002" x="5886450" y="3543300"/>
          <p14:tracePt t="39018" x="5988050" y="3543300"/>
          <p14:tracePt t="39035" x="6057900" y="3543300"/>
          <p14:tracePt t="39051" x="6127750" y="3543300"/>
          <p14:tracePt t="39068" x="6197600" y="3543300"/>
          <p14:tracePt t="39085" x="6299200" y="3543300"/>
          <p14:tracePt t="39101" x="6432550" y="3543300"/>
          <p14:tracePt t="39118" x="6553200" y="3543300"/>
          <p14:tracePt t="39136" x="6756400" y="3543300"/>
          <p14:tracePt t="39151" x="6819900" y="3543300"/>
          <p14:tracePt t="39169" x="7080250" y="3543300"/>
          <p14:tracePt t="39186" x="7207250" y="3543300"/>
          <p14:tracePt t="39202" x="7270750" y="3543300"/>
          <p14:tracePt t="39218" x="7321550" y="3543300"/>
          <p14:tracePt t="39235" x="7397750" y="3536950"/>
          <p14:tracePt t="39251" x="7512050" y="3536950"/>
          <p14:tracePt t="39268" x="7626350" y="3530600"/>
          <p14:tracePt t="39284" x="7727950" y="3511550"/>
          <p14:tracePt t="39301" x="7759700" y="3498850"/>
          <p14:tracePt t="39319" x="7772400" y="3479800"/>
          <p14:tracePt t="39335" x="7785100" y="3460750"/>
          <p14:tracePt t="39351" x="7785100" y="3448050"/>
          <p14:tracePt t="39354" x="7791450" y="3441700"/>
          <p14:tracePt t="39369" x="7791450" y="3416300"/>
          <p14:tracePt t="39384" x="7791450" y="3378200"/>
          <p14:tracePt t="39401" x="7791450" y="3340100"/>
          <p14:tracePt t="39418" x="7740650" y="3282950"/>
          <p14:tracePt t="39434" x="7639050" y="3225800"/>
          <p14:tracePt t="39451" x="7512050" y="3175000"/>
          <p14:tracePt t="39468" x="7378700" y="3149600"/>
          <p14:tracePt t="39485" x="7245350" y="3124200"/>
          <p14:tracePt t="39501" x="7105650" y="3117850"/>
          <p14:tracePt t="39519" x="6965950" y="3117850"/>
          <p14:tracePt t="39535" x="6794500" y="3117850"/>
          <p14:tracePt t="39551" x="6591300" y="3117850"/>
          <p14:tracePt t="39554" x="6451600" y="3117850"/>
          <p14:tracePt t="39569" x="6254750" y="3117850"/>
          <p14:tracePt t="39585" x="6127750" y="3117850"/>
          <p14:tracePt t="39602" x="6070600" y="3117850"/>
          <p14:tracePt t="39619" x="6013450" y="3117850"/>
          <p14:tracePt t="39634" x="5956300" y="3136900"/>
          <p14:tracePt t="39651" x="5886450" y="3155950"/>
          <p14:tracePt t="39668" x="5772150" y="3187700"/>
          <p14:tracePt t="39684" x="5689600" y="3219450"/>
          <p14:tracePt t="39700" x="5657850" y="3238500"/>
          <p14:tracePt t="39718" x="5645150" y="3276600"/>
          <p14:tracePt t="39734" x="5645150" y="3346450"/>
          <p14:tracePt t="39737" x="5645150" y="3378200"/>
          <p14:tracePt t="39751" x="5645150" y="3422650"/>
          <p14:tracePt t="39754" x="5645150" y="3473450"/>
          <p14:tracePt t="39769" x="5683250" y="3549650"/>
          <p14:tracePt t="39785" x="5753100" y="3632200"/>
          <p14:tracePt t="39802" x="5854700" y="3695700"/>
          <p14:tracePt t="39818" x="5975350" y="3740150"/>
          <p14:tracePt t="39834" x="6127750" y="3752850"/>
          <p14:tracePt t="39851" x="6337300" y="3752850"/>
          <p14:tracePt t="39868" x="6578600" y="3752850"/>
          <p14:tracePt t="39884" x="6762750" y="3752850"/>
          <p14:tracePt t="39901" x="6858000" y="3752850"/>
          <p14:tracePt t="39918" x="6883400" y="3752850"/>
          <p14:tracePt t="39991" x="6883400" y="3746500"/>
          <p14:tracePt t="40613" x="6877050" y="3740150"/>
          <p14:tracePt t="40627" x="6800850" y="3714750"/>
          <p14:tracePt t="40640" x="6661150" y="3683000"/>
          <p14:tracePt t="40651" x="6584950" y="3676650"/>
          <p14:tracePt t="40668" x="6419850" y="3651250"/>
          <p14:tracePt t="40684" x="6197600" y="3619500"/>
          <p14:tracePt t="40702" x="5873750" y="3587750"/>
          <p14:tracePt t="40718" x="5467350" y="3517900"/>
          <p14:tracePt t="40721" x="5308600" y="3505200"/>
          <p14:tracePt t="40734" x="5168900" y="3498850"/>
          <p14:tracePt t="40751" x="4953000" y="3486150"/>
          <p14:tracePt t="40768" x="4699000" y="3486150"/>
          <p14:tracePt t="40785" x="4464050" y="3486150"/>
          <p14:tracePt t="40801" x="4203700" y="3486150"/>
          <p14:tracePt t="40818" x="4032250" y="3486150"/>
          <p14:tracePt t="40834" x="3949700" y="3486150"/>
          <p14:tracePt t="40851" x="3898900" y="3486150"/>
          <p14:tracePt t="40867" x="3835400" y="3486150"/>
          <p14:tracePt t="40885" x="3708400" y="3486150"/>
          <p14:tracePt t="40901" x="3562350" y="3511550"/>
          <p14:tracePt t="40904" x="3505200" y="3511550"/>
          <p14:tracePt t="40918" x="3473450" y="3511550"/>
          <p14:tracePt t="40934" x="3429000" y="3511550"/>
          <p14:tracePt t="40960" x="3422650" y="3511550"/>
          <p14:tracePt t="40986" x="3397250" y="3511550"/>
          <p14:tracePt t="41002" x="3346450" y="3511550"/>
          <p14:tracePt t="41018" x="3289300" y="3511550"/>
          <p14:tracePt t="41034" x="3213100" y="3511550"/>
          <p14:tracePt t="41051" x="3155950" y="3511550"/>
          <p14:tracePt t="41068" x="3117850" y="3511550"/>
          <p14:tracePt t="41084" x="3079750" y="3511550"/>
          <p14:tracePt t="41101" x="3009900" y="3511550"/>
          <p14:tracePt t="41118" x="2952750" y="3511550"/>
          <p14:tracePt t="41134" x="2838450" y="3517900"/>
          <p14:tracePt t="41137" x="2774950" y="3536950"/>
          <p14:tracePt t="41151" x="2717800" y="3543300"/>
          <p14:tracePt t="41169" x="2565400" y="3556000"/>
          <p14:tracePt t="41185" x="2501900" y="3575050"/>
          <p14:tracePt t="41202" x="2482850" y="3575050"/>
          <p14:tracePt t="41218" x="2444750" y="3581400"/>
          <p14:tracePt t="41235" x="2393950" y="3581400"/>
          <p14:tracePt t="41250" x="2317750" y="3594100"/>
          <p14:tracePt t="41268" x="2209800" y="3619500"/>
          <p14:tracePt t="41284" x="2127250" y="3625850"/>
          <p14:tracePt t="41300" x="2070100" y="3638550"/>
          <p14:tracePt t="41318" x="2019300" y="3657600"/>
          <p14:tracePt t="41335" x="2000250" y="3663950"/>
          <p14:tracePt t="41351" x="1974850" y="3670300"/>
          <p14:tracePt t="41369" x="1924050" y="3695700"/>
          <p14:tracePt t="41386" x="1866900" y="3714750"/>
          <p14:tracePt t="41402" x="1816100" y="3746500"/>
          <p14:tracePt t="41418" x="1784350" y="3778250"/>
          <p14:tracePt t="41435" x="1771650" y="3803650"/>
          <p14:tracePt t="41452" x="1758950" y="3835400"/>
          <p14:tracePt t="41468" x="1752600" y="3867150"/>
          <p14:tracePt t="41484" x="1752600" y="3892550"/>
          <p14:tracePt t="41501" x="1752600" y="3930650"/>
          <p14:tracePt t="41518" x="1752600" y="3962400"/>
          <p14:tracePt t="41533" x="1752600" y="4000500"/>
          <p14:tracePt t="41537" x="1752600" y="4019550"/>
          <p14:tracePt t="41551" x="1752600" y="4044950"/>
          <p14:tracePt t="41569" x="1797050" y="4121150"/>
          <p14:tracePt t="41586" x="1822450" y="4159250"/>
          <p14:tracePt t="41602" x="1866900" y="4203700"/>
          <p14:tracePt t="41618" x="1885950" y="4222750"/>
          <p14:tracePt t="41634" x="1911350" y="4248150"/>
          <p14:tracePt t="41651" x="1962150" y="4273550"/>
          <p14:tracePt t="41668" x="2057400" y="4279900"/>
          <p14:tracePt t="41684" x="2209800" y="4279900"/>
          <p14:tracePt t="41702" x="2381250" y="4279900"/>
          <p14:tracePt t="41718" x="2552700" y="4254500"/>
          <p14:tracePt t="41721" x="2603500" y="4248150"/>
          <p14:tracePt t="41735" x="2635250" y="4241800"/>
          <p14:tracePt t="41752" x="2698750" y="4235450"/>
          <p14:tracePt t="41769" x="2863850" y="4235450"/>
          <p14:tracePt t="41785" x="3035300" y="4241800"/>
          <p14:tracePt t="41801" x="3244850" y="4241800"/>
          <p14:tracePt t="41818" x="3517900" y="4241800"/>
          <p14:tracePt t="41834" x="3683000" y="4241800"/>
          <p14:tracePt t="41851" x="3771900" y="4241800"/>
          <p14:tracePt t="41869" x="3816350" y="4241800"/>
          <p14:tracePt t="41884" x="3917950" y="4241800"/>
          <p14:tracePt t="41901" x="4064000" y="4248150"/>
          <p14:tracePt t="41918" x="4248150" y="4248150"/>
          <p14:tracePt t="41921" x="4343400" y="4248150"/>
          <p14:tracePt t="41934" x="4445000" y="4248150"/>
          <p14:tracePt t="41951" x="4635500" y="4248150"/>
          <p14:tracePt t="41954" x="4692650" y="4248150"/>
          <p14:tracePt t="41969" x="4762500" y="4248150"/>
          <p14:tracePt t="41985" x="4800600" y="4248150"/>
          <p14:tracePt t="42002" x="4845050" y="4248150"/>
          <p14:tracePt t="42018" x="4921250" y="4248150"/>
          <p14:tracePt t="42034" x="5041900" y="4248150"/>
          <p14:tracePt t="42050" x="5187950" y="4248150"/>
          <p14:tracePt t="42068" x="5359400" y="4248150"/>
          <p14:tracePt t="42084" x="5530850" y="4248150"/>
          <p14:tracePt t="42102" x="5657850" y="4248150"/>
          <p14:tracePt t="42118" x="5753100" y="4248150"/>
          <p14:tracePt t="42135" x="5854700" y="4248150"/>
          <p14:tracePt t="42152" x="5981700" y="4248150"/>
          <p14:tracePt t="42169" x="6197600" y="4248150"/>
          <p14:tracePt t="42185" x="6330950" y="4248150"/>
          <p14:tracePt t="42201" x="6470650" y="4248150"/>
          <p14:tracePt t="42218" x="6616700" y="4248150"/>
          <p14:tracePt t="42234" x="6788150" y="4248150"/>
          <p14:tracePt t="42251" x="6953250" y="4248150"/>
          <p14:tracePt t="42268" x="7092950" y="4248150"/>
          <p14:tracePt t="42284" x="7175500" y="4248150"/>
          <p14:tracePt t="42300" x="7207250" y="4248150"/>
          <p14:tracePt t="42354" x="7226300" y="4248150"/>
          <p14:tracePt t="42369" x="7270750" y="4248150"/>
          <p14:tracePt t="42385" x="7391400" y="4248150"/>
          <p14:tracePt t="42402" x="7518400" y="4248150"/>
          <p14:tracePt t="42418" x="7620000" y="4229100"/>
          <p14:tracePt t="42435" x="7645400" y="4222750"/>
          <p14:tracePt t="42452" x="7651750" y="4222750"/>
          <p14:tracePt t="42484" x="7658100" y="4222750"/>
          <p14:tracePt t="42502" x="7664450" y="4210050"/>
          <p14:tracePt t="42518" x="7677150" y="4197350"/>
          <p14:tracePt t="42534" x="7677150" y="4191000"/>
          <p14:tracePt t="42550" x="7677150" y="4171950"/>
          <p14:tracePt t="42569" x="7677150" y="4102100"/>
          <p14:tracePt t="42585" x="7651750" y="4038600"/>
          <p14:tracePt t="42602" x="7632700" y="3987800"/>
          <p14:tracePt t="42618" x="7632700" y="3949700"/>
          <p14:tracePt t="42635" x="7632700" y="3905250"/>
          <p14:tracePt t="42651" x="7639050" y="3860800"/>
          <p14:tracePt t="42668" x="7645400" y="3835400"/>
          <p14:tracePt t="42685" x="7645400" y="3816350"/>
          <p14:tracePt t="42734" x="7645400" y="3810000"/>
          <p14:tracePt t="61626" x="7626350" y="3810000"/>
          <p14:tracePt t="61636" x="7423150" y="3797300"/>
          <p14:tracePt t="61649" x="6788150" y="3625850"/>
          <p14:tracePt t="61667" x="6121400" y="3314700"/>
          <p14:tracePt t="61682" x="5727700" y="3079750"/>
          <p14:tracePt t="61699" x="5556250" y="2965450"/>
          <p14:tracePt t="61716" x="5448300" y="2882900"/>
          <p14:tracePt t="61732" x="5346700" y="2813050"/>
          <p14:tracePt t="61749" x="5194300" y="2717800"/>
          <p14:tracePt t="61766" x="4940300" y="2590800"/>
          <p14:tracePt t="61769" x="4794250" y="2533650"/>
          <p14:tracePt t="61783" x="4648200" y="2476500"/>
          <p14:tracePt t="61799" x="4381500" y="2374900"/>
          <p14:tracePt t="61817" x="4013200" y="2209800"/>
          <p14:tracePt t="61834" x="3790950" y="2114550"/>
          <p14:tracePt t="61850" x="3651250" y="2063750"/>
          <p14:tracePt t="61864" x="3486150" y="2025650"/>
          <p14:tracePt t="61883" x="3352800" y="2012950"/>
          <p14:tracePt t="61899" x="3225800" y="2012950"/>
          <p14:tracePt t="61903" x="3187700" y="2012950"/>
          <p14:tracePt t="61916" x="3155950" y="2019300"/>
          <p14:tracePt t="61933" x="3105150" y="2032000"/>
          <p14:tracePt t="61949" x="3041650" y="2057400"/>
          <p14:tracePt t="61967" x="2965450" y="2063750"/>
          <p14:tracePt t="61983" x="2857500" y="2082800"/>
          <p14:tracePt t="62000" x="2749550" y="2095500"/>
          <p14:tracePt t="62017" x="2667000" y="2120900"/>
          <p14:tracePt t="62034" x="2616200" y="2146300"/>
          <p14:tracePt t="62050" x="2590800" y="2152650"/>
          <p14:tracePt t="62066" x="2584450" y="2165350"/>
          <p14:tracePt t="62083" x="2578100" y="2171700"/>
          <p14:tracePt t="62098" x="2552700" y="2184400"/>
          <p14:tracePt t="62116" x="2546350" y="2190750"/>
          <p14:tracePt t="62132" x="2514600" y="2209800"/>
          <p14:tracePt t="62149" x="2470150" y="2228850"/>
          <p14:tracePt t="62166" x="2400300" y="2260600"/>
          <p14:tracePt t="62184" x="2324100" y="2279650"/>
          <p14:tracePt t="62199" x="2247900" y="2324100"/>
          <p14:tracePt t="62217" x="2203450" y="2349500"/>
          <p14:tracePt t="62233" x="2203450" y="2355850"/>
          <p14:tracePt t="62266" x="2190750" y="2368550"/>
          <p14:tracePt t="62282" x="2184400" y="2374900"/>
          <p14:tracePt t="62299" x="2184400" y="2387600"/>
          <p14:tracePt t="62316" x="2184400" y="2400300"/>
          <p14:tracePt t="62332" x="2171700" y="2413000"/>
          <p14:tracePt t="62350" x="2171700" y="2432050"/>
          <p14:tracePt t="62366" x="2171700" y="2463800"/>
          <p14:tracePt t="62369" x="2190750" y="2489200"/>
          <p14:tracePt t="62383" x="2203450" y="2508250"/>
          <p14:tracePt t="62400" x="2241550" y="2546350"/>
          <p14:tracePt t="62417" x="2279650" y="2584450"/>
          <p14:tracePt t="62434" x="2362200" y="2622550"/>
          <p14:tracePt t="62450" x="2432050" y="2647950"/>
          <p14:tracePt t="62465" x="2520950" y="2673350"/>
          <p14:tracePt t="62482" x="2571750" y="2692400"/>
          <p14:tracePt t="62499" x="2597150" y="2705100"/>
          <p14:tracePt t="62503" x="2609850" y="2705100"/>
          <p14:tracePt t="62516" x="2616200" y="2705100"/>
          <p14:tracePt t="62532" x="2641600" y="2705100"/>
          <p14:tracePt t="62549" x="2717800" y="2717800"/>
          <p14:tracePt t="62566" x="2832100" y="2730500"/>
          <p14:tracePt t="62582" x="2895600" y="2743200"/>
          <p14:tracePt t="62585" x="2927350" y="2743200"/>
          <p14:tracePt t="62600" x="2959100" y="2749550"/>
          <p14:tracePt t="62617" x="3060700" y="2749550"/>
          <p14:tracePt t="62634" x="3181350" y="2749550"/>
          <p14:tracePt t="62650" x="3308350" y="2749550"/>
          <p14:tracePt t="62665" x="3416300" y="2749550"/>
          <p14:tracePt t="62682" x="3511550" y="2749550"/>
          <p14:tracePt t="62698" x="3562350" y="2749550"/>
          <p14:tracePt t="62716" x="3581400" y="2749550"/>
          <p14:tracePt t="62719" x="3594100" y="2749550"/>
          <p14:tracePt t="62732" x="3606800" y="2749550"/>
          <p14:tracePt t="62748" x="3632200" y="2730500"/>
          <p14:tracePt t="62766" x="3702050" y="2698750"/>
          <p14:tracePt t="62782" x="3752850" y="2667000"/>
          <p14:tracePt t="62799" x="3829050" y="2622550"/>
          <p14:tracePt t="62816" x="3854450" y="2597150"/>
          <p14:tracePt t="62849" x="3854450" y="2584450"/>
          <p14:tracePt t="62865" x="3854450" y="2571750"/>
          <p14:tracePt t="62882" x="3822700" y="2552700"/>
          <p14:tracePt t="62899" x="3771900" y="2520950"/>
          <p14:tracePt t="62916" x="3689350" y="2457450"/>
          <p14:tracePt t="62919" x="3638550" y="2444750"/>
          <p14:tracePt t="62933" x="3613150" y="2432050"/>
          <p14:tracePt t="62950" x="3530600" y="2400300"/>
          <p14:tracePt t="62967" x="3511550" y="2393950"/>
          <p14:tracePt t="63394" x="3492500" y="2393950"/>
          <p14:tracePt t="63413" x="3454400" y="2425700"/>
          <p14:tracePt t="63427" x="3409950" y="2457450"/>
          <p14:tracePt t="63437" x="3359150" y="2482850"/>
          <p14:tracePt t="63449" x="3257550" y="2527300"/>
          <p14:tracePt t="63466" x="3155950" y="2559050"/>
          <p14:tracePt t="63482" x="3098800" y="2565400"/>
          <p14:tracePt t="63498" x="3079750" y="2584450"/>
          <p14:tracePt t="63516" x="3073400" y="2584450"/>
          <p14:tracePt t="63559" x="3060700" y="2584450"/>
          <p14:tracePt t="63567" x="3035300" y="2584450"/>
          <p14:tracePt t="63582" x="3003550" y="2590800"/>
          <p14:tracePt t="63598" x="2952750" y="2609850"/>
          <p14:tracePt t="63617" x="2863850" y="2635250"/>
          <p14:tracePt t="63632" x="2857500" y="2635250"/>
          <p14:tracePt t="63649" x="2851150" y="2641600"/>
          <p14:tracePt t="63666" x="2838450" y="2641600"/>
          <p14:tracePt t="63682" x="2806700" y="2641600"/>
          <p14:tracePt t="63699" x="2743200" y="2654300"/>
          <p14:tracePt t="63716" x="2667000" y="2660650"/>
          <p14:tracePt t="63733" x="2622550" y="2660650"/>
          <p14:tracePt t="63736" x="2609850" y="2660650"/>
          <p14:tracePt t="63766" x="2603500" y="2660650"/>
          <p14:tracePt t="63818" x="2597150" y="2660650"/>
          <p14:tracePt t="63823" x="2571750" y="2660650"/>
          <p14:tracePt t="63833" x="2552700" y="2660650"/>
          <p14:tracePt t="63849" x="2495550" y="2660650"/>
          <p14:tracePt t="63865" x="2457450" y="2660650"/>
          <p14:tracePt t="63883" x="2432050" y="2660650"/>
          <p14:tracePt t="63898" x="2406650" y="2667000"/>
          <p14:tracePt t="63916" x="2362200" y="2673350"/>
          <p14:tracePt t="63932" x="2330450" y="2673350"/>
          <p14:tracePt t="63936" x="2317750" y="2673350"/>
          <p14:tracePt t="63949" x="2311400" y="2673350"/>
          <p14:tracePt t="63953" x="2305050" y="2673350"/>
          <p14:tracePt t="63966" x="2298700" y="2673350"/>
          <p14:tracePt t="63982" x="2292350" y="2673350"/>
          <p14:tracePt t="63998" x="2279650" y="2673350"/>
          <p14:tracePt t="64076" x="2279650" y="2679700"/>
          <p14:tracePt t="64079" x="2279650" y="2686050"/>
          <p14:tracePt t="64098" x="2273300" y="2724150"/>
          <p14:tracePt t="64116" x="2266950" y="2755900"/>
          <p14:tracePt t="64133" x="2266950" y="2806700"/>
          <p14:tracePt t="64136" x="2266950" y="2825750"/>
          <p14:tracePt t="64150" x="2266950" y="2851150"/>
          <p14:tracePt t="64166" x="2266950" y="2876550"/>
          <p14:tracePt t="64169" x="2266950" y="2889250"/>
          <p14:tracePt t="64182" x="2266950" y="2901950"/>
          <p14:tracePt t="64199" x="2266950" y="2927350"/>
          <p14:tracePt t="64216" x="2266950" y="2965450"/>
          <p14:tracePt t="64233" x="2273300" y="2990850"/>
          <p14:tracePt t="64250" x="2273300" y="3003550"/>
          <p14:tracePt t="64283" x="2273300" y="3009900"/>
          <p14:tracePt t="64298" x="2273300" y="3022600"/>
          <p14:tracePt t="64332" x="2266950" y="3028950"/>
          <p14:tracePt t="64424" x="2266950" y="3003550"/>
          <p14:tracePt t="64432" x="2266950" y="2984500"/>
          <p14:tracePt t="64450" x="2260600" y="2921000"/>
          <p14:tracePt t="64468" x="2241550" y="2825750"/>
          <p14:tracePt t="64484" x="2241550" y="2743200"/>
          <p14:tracePt t="64499" x="2241550" y="2686050"/>
          <p14:tracePt t="64516" x="2241550" y="2660650"/>
          <p14:tracePt t="64533" x="2241550" y="2654300"/>
          <p14:tracePt t="64658" x="2247900" y="2654300"/>
          <p14:tracePt t="64678" x="2286000" y="2654300"/>
          <p14:tracePt t="64682" x="2330450" y="2654300"/>
          <p14:tracePt t="64693" x="2387600" y="2654300"/>
          <p14:tracePt t="64704" x="2520950" y="2667000"/>
          <p14:tracePt t="64716" x="2597150" y="2673350"/>
          <p14:tracePt t="64732" x="2768600" y="2679700"/>
          <p14:tracePt t="64736" x="2876550" y="2679700"/>
          <p14:tracePt t="64749" x="2959100" y="2679700"/>
          <p14:tracePt t="64766" x="3124200" y="2679700"/>
          <p14:tracePt t="64782" x="3282950" y="2679700"/>
          <p14:tracePt t="64785" x="3359150" y="2679700"/>
          <p14:tracePt t="64800" x="3454400" y="2679700"/>
          <p14:tracePt t="64816" x="3727450" y="2705100"/>
          <p14:tracePt t="64833" x="3892550" y="2705100"/>
          <p14:tracePt t="64849" x="4083050" y="2705100"/>
          <p14:tracePt t="64864" x="4267200" y="2705100"/>
          <p14:tracePt t="64883" x="4451350" y="2705100"/>
          <p14:tracePt t="64899" x="4711700" y="2711450"/>
          <p14:tracePt t="64916" x="5073650" y="2711450"/>
          <p14:tracePt t="64932" x="5441950" y="2711450"/>
          <p14:tracePt t="64949" x="5734050" y="2711450"/>
          <p14:tracePt t="64953" x="5835650" y="2711450"/>
          <p14:tracePt t="64966" x="5924550" y="2711450"/>
          <p14:tracePt t="64982" x="6089650" y="2705100"/>
          <p14:tracePt t="64999" x="6330950" y="2705100"/>
          <p14:tracePt t="65017" x="6711950" y="2705100"/>
          <p14:tracePt t="65033" x="6940550" y="2705100"/>
          <p14:tracePt t="65049" x="7200900" y="2705100"/>
          <p14:tracePt t="65065" x="7531100" y="2705100"/>
          <p14:tracePt t="65082" x="7721600" y="2679700"/>
          <p14:tracePt t="65099" x="7848600" y="2673350"/>
          <p14:tracePt t="65116" x="7981950" y="2673350"/>
          <p14:tracePt t="65132" x="8210550" y="2673350"/>
          <p14:tracePt t="65148" x="8540750" y="2673350"/>
          <p14:tracePt t="65152" x="8693150" y="2673350"/>
          <p14:tracePt t="65165" x="8851900" y="2673350"/>
          <p14:tracePt t="65182" x="9055100" y="2673350"/>
          <p14:tracePt t="65185" x="9131300" y="2673350"/>
          <p14:tracePt t="65199" x="9182100" y="2667000"/>
          <p14:tracePt t="65217" x="9296400" y="2654300"/>
          <p14:tracePt t="65233" x="9347200" y="2641600"/>
          <p14:tracePt t="65249" x="9385300" y="2628900"/>
          <p14:tracePt t="65265" x="9436100" y="2609850"/>
          <p14:tracePt t="65282" x="9474200" y="2603500"/>
          <p14:tracePt t="65299" x="9486900" y="2603500"/>
          <p14:tracePt t="65316" x="9493250" y="2603500"/>
          <p14:tracePt t="65333" x="9499600" y="2603500"/>
          <p14:tracePt t="65385" x="9505950" y="2603500"/>
          <p14:tracePt t="65391" x="9512300" y="2603500"/>
          <p14:tracePt t="65417" x="9544050" y="2603500"/>
          <p14:tracePt t="65433" x="9569450" y="2622550"/>
          <p14:tracePt t="65450" x="9588500" y="2641600"/>
          <p14:tracePt t="65466" x="9594850" y="2660650"/>
          <p14:tracePt t="65482" x="9594850" y="2686050"/>
          <p14:tracePt t="65499" x="9582150" y="2768600"/>
          <p14:tracePt t="65515" x="9531350" y="2838450"/>
          <p14:tracePt t="65532" x="9467850" y="2908300"/>
          <p14:tracePt t="65548" x="9461500" y="2914650"/>
          <p14:tracePt t="65552" x="9461500" y="2921000"/>
          <p14:tracePt t="65583" x="9461500" y="2933700"/>
          <p14:tracePt t="65599" x="9461500" y="2940050"/>
          <p14:tracePt t="65617" x="9461500" y="2959100"/>
          <p14:tracePt t="65650" x="9455150" y="2965450"/>
          <p14:tracePt t="65664" x="9391650" y="2971800"/>
          <p14:tracePt t="65682" x="9283700" y="2978150"/>
          <p14:tracePt t="65698" x="9144000" y="2997200"/>
          <p14:tracePt t="65716" x="8928100" y="3022600"/>
          <p14:tracePt t="65732" x="8693150" y="3035300"/>
          <p14:tracePt t="65749" x="8464550" y="3041650"/>
          <p14:tracePt t="65752" x="8343900" y="3041650"/>
          <p14:tracePt t="65766" x="8235950" y="3041650"/>
          <p14:tracePt t="65782" x="8070850" y="3041650"/>
          <p14:tracePt t="65799" x="7829550" y="3041650"/>
          <p14:tracePt t="65817" x="7340600" y="3041650"/>
          <p14:tracePt t="65833" x="6997700" y="3041650"/>
          <p14:tracePt t="65850" x="6737350" y="3041650"/>
          <p14:tracePt t="65866" x="6604000" y="3041650"/>
          <p14:tracePt t="65882" x="6483350" y="3041650"/>
          <p14:tracePt t="65898" x="6381750" y="3041650"/>
          <p14:tracePt t="65915" x="6229350" y="3041650"/>
          <p14:tracePt t="65932" x="6019800" y="3041650"/>
          <p14:tracePt t="65949" x="5537200" y="3041650"/>
          <p14:tracePt t="65953" x="5295900" y="3041650"/>
          <p14:tracePt t="65965" x="5041900" y="3041650"/>
          <p14:tracePt t="65982" x="4711700" y="3041650"/>
          <p14:tracePt t="65998" x="4591050" y="3041650"/>
          <p14:tracePt t="66017" x="4470400" y="3060700"/>
          <p14:tracePt t="66033" x="4362450" y="3086100"/>
          <p14:tracePt t="66051" x="4210050" y="3098800"/>
          <p14:tracePt t="66066" x="3886200" y="3124200"/>
          <p14:tracePt t="66082" x="3302000" y="3124200"/>
          <p14:tracePt t="66098" x="2736850" y="3124200"/>
          <p14:tracePt t="66116" x="2368550" y="3124200"/>
          <p14:tracePt t="66132" x="2266950" y="3124200"/>
          <p14:tracePt t="66149" x="2247900" y="3124200"/>
          <p14:tracePt t="66166" x="2241550" y="3130550"/>
          <p14:tracePt t="66168" x="2222500" y="3130550"/>
          <p14:tracePt t="66183" x="2209800" y="3136900"/>
          <p14:tracePt t="66199" x="2146300" y="3136900"/>
          <p14:tracePt t="66217" x="1955800" y="3136900"/>
          <p14:tracePt t="66233" x="1797050" y="3136900"/>
          <p14:tracePt t="66249" x="1682750" y="3136900"/>
          <p14:tracePt t="66265" x="1663700" y="3136900"/>
          <p14:tracePt t="66282" x="1657350" y="3136900"/>
          <p14:tracePt t="66343" x="1651000" y="3136900"/>
          <p14:tracePt t="66366" x="1606550" y="3136900"/>
          <p14:tracePt t="66369" x="1562100" y="3136900"/>
          <p14:tracePt t="66381" x="1504950" y="3136900"/>
          <p14:tracePt t="66398" x="1416050" y="3136900"/>
          <p14:tracePt t="66417" x="1377950" y="3136900"/>
          <p14:tracePt t="66432" x="1365250" y="3136900"/>
          <p14:tracePt t="66449" x="1352550" y="3136900"/>
          <p14:tracePt t="66464" x="1346200" y="3136900"/>
          <p14:tracePt t="66498" x="1435100" y="3111500"/>
          <p14:tracePt t="66515" x="1492250" y="3092450"/>
          <p14:tracePt t="66566" x="1498600" y="3086100"/>
          <p14:tracePt t="66582" x="1498600" y="3079750"/>
          <p14:tracePt t="66599" x="1492250" y="3067050"/>
          <p14:tracePt t="66602" x="1479550" y="3060700"/>
          <p14:tracePt t="66615" x="1473200" y="3048000"/>
          <p14:tracePt t="66633" x="1384300" y="2984500"/>
          <p14:tracePt t="66651" x="1339850" y="2965450"/>
          <p14:tracePt t="66666" x="1327150" y="2959100"/>
          <p14:tracePt t="66682" x="1314450" y="2952750"/>
          <p14:tracePt t="66716" x="1308100" y="2952750"/>
          <p14:tracePt t="66732" x="1295400" y="2946400"/>
          <p14:tracePt t="66748" x="1282700" y="2940050"/>
          <p14:tracePt t="66783" x="1282700" y="2927350"/>
          <p14:tracePt t="66797" x="1282700" y="2901950"/>
          <p14:tracePt t="66816" x="1282700" y="2876550"/>
          <p14:tracePt t="66818" x="1282700" y="2851150"/>
          <p14:tracePt t="66832" x="1282700" y="2832100"/>
          <p14:tracePt t="66887" x="1282700" y="2825750"/>
          <p14:tracePt t="66898" x="1282700" y="2819400"/>
          <p14:tracePt t="66915" x="1263650" y="2806700"/>
          <p14:tracePt t="67024" x="1289050" y="2806700"/>
          <p14:tracePt t="67031" x="1314450" y="2806700"/>
          <p14:tracePt t="67050" x="1358900" y="2806700"/>
          <p14:tracePt t="67066" x="1397000" y="2806700"/>
          <p14:tracePt t="67084" x="1441450" y="2813050"/>
          <p14:tracePt t="67099" x="1447800" y="2813050"/>
          <p14:tracePt t="67117" x="1454150" y="2813050"/>
          <p14:tracePt t="67803" x="1460500" y="2819400"/>
          <p14:tracePt t="67818" x="1485900" y="2832100"/>
          <p14:tracePt t="67834" x="1511300" y="2832100"/>
          <p14:tracePt t="67850" x="1536700" y="2832100"/>
          <p14:tracePt t="67864" x="1574800" y="2832100"/>
          <p14:tracePt t="67881" x="1581150" y="2832100"/>
          <p14:tracePt t="67899" x="1587500" y="2832100"/>
          <p14:tracePt t="67916" x="1593850" y="2832100"/>
          <p14:tracePt t="67986" x="1568450" y="2832100"/>
          <p14:tracePt t="67991" x="1543050" y="2832100"/>
          <p14:tracePt t="68017" x="1479550" y="2832100"/>
          <p14:tracePt t="68322" x="1485900" y="2832100"/>
          <p14:tracePt t="68338" x="1574800" y="2813050"/>
          <p14:tracePt t="68350" x="1638300" y="2806700"/>
          <p14:tracePt t="68365" x="1771650" y="2794000"/>
          <p14:tracePt t="68382" x="2000250" y="2794000"/>
          <p14:tracePt t="68399" x="2311400" y="2794000"/>
          <p14:tracePt t="68402" x="2413000" y="2794000"/>
          <p14:tracePt t="68416" x="2463800" y="2794000"/>
          <p14:tracePt t="68431" x="2533650" y="2794000"/>
          <p14:tracePt t="68449" x="2552700" y="2794000"/>
          <p14:tracePt t="68464" x="2565400" y="2787650"/>
          <p14:tracePt t="68482" x="2609850" y="2768600"/>
          <p14:tracePt t="68499" x="2673350" y="2762250"/>
          <p14:tracePt t="68516" x="2698750" y="2762250"/>
          <p14:tracePt t="68532" x="2705100" y="2762250"/>
          <p14:tracePt t="71633" x="2717800" y="2762250"/>
          <p14:tracePt t="71643" x="2762250" y="2762250"/>
          <p14:tracePt t="71656" x="2857500" y="2762250"/>
          <p14:tracePt t="71666" x="2940050" y="2762250"/>
          <p14:tracePt t="71681" x="3359150" y="2762250"/>
          <p14:tracePt t="71697" x="4051300" y="2755900"/>
          <p14:tracePt t="71716" x="4940300" y="2755900"/>
          <p14:tracePt t="71731" x="5816600" y="2755900"/>
          <p14:tracePt t="71749" x="6718300" y="2825750"/>
          <p14:tracePt t="71765" x="7410450" y="2940050"/>
          <p14:tracePt t="71782" x="7804150" y="2990850"/>
          <p14:tracePt t="71799" x="7975600" y="3016250"/>
          <p14:tracePt t="71815" x="8001000" y="3016250"/>
          <p14:tracePt t="72762" x="8026400" y="3028950"/>
          <p14:tracePt t="72773" x="8064500" y="3054350"/>
          <p14:tracePt t="72785" x="8077200" y="3060700"/>
          <p14:tracePt t="72839" x="8096250" y="3060700"/>
          <p14:tracePt t="72849" x="8134350" y="3048000"/>
          <p14:tracePt t="72864" x="8343900" y="3009900"/>
          <p14:tracePt t="72882" x="8902700" y="2984500"/>
          <p14:tracePt t="72898" x="9829800" y="2959100"/>
          <p14:tracePt t="72916" x="11049000" y="2959100"/>
          <p14:tracePt t="72952" x="1087438" y="2643188"/>
          <p14:tracePt t="72959" x="1868488" y="2617788"/>
          <p14:tracePt t="72969" x="2497138" y="2617788"/>
          <p14:tracePt t="72975" x="3219450" y="2617788"/>
          <p14:tracePt t="72985" x="3729038" y="2617788"/>
          <p14:tracePt t="72991" x="4222750" y="2617788"/>
          <p14:tracePt t="73002" x="4570413" y="2617788"/>
          <p14:tracePt t="73007" x="4749800" y="2608263"/>
          <p14:tracePt t="73018" x="4868863" y="2582863"/>
          <p14:tracePt t="73023" x="4894263" y="2566988"/>
          <p14:tracePt t="73035" x="4902200" y="2557463"/>
          <p14:tracePt t="73119" x="4902200" y="2541588"/>
          <p14:tracePt t="73127" x="4902200" y="2498725"/>
          <p14:tracePt t="73135" x="4902200" y="2397125"/>
          <p14:tracePt t="73143" x="4902200" y="2328863"/>
          <p14:tracePt t="73153" x="4902200" y="2227263"/>
          <p14:tracePt t="73159" x="4868863" y="2116138"/>
          <p14:tracePt t="73169" x="4833938" y="1997075"/>
          <p14:tracePt t="73176" x="4783138" y="1878013"/>
          <p14:tracePt t="73186" x="4740275" y="1758950"/>
          <p14:tracePt t="73191" x="4681538" y="1631950"/>
          <p14:tracePt t="73203" x="4613275" y="1477963"/>
          <p14:tracePt t="73207" x="4562475" y="1300163"/>
          <p14:tracePt t="73219" x="4468813" y="1087438"/>
          <p14:tracePt t="73223" x="4306888" y="781050"/>
          <p14:tracePt t="73235" x="4197350" y="560388"/>
          <p14:tracePt t="73239" x="4078288" y="390525"/>
          <p14:tracePt t="73250" x="4010025" y="280988"/>
          <p14:tracePt t="73255" x="3941763" y="238125"/>
          <p14:tracePt t="73266" x="3925888" y="220663"/>
          <p14:tracePt t="73271" x="3908425" y="195263"/>
          <p14:tracePt t="73279" x="3900488" y="195263"/>
          <p14:tracePt t="73287" x="3883025" y="169863"/>
          <p14:tracePt t="73296" x="3865563" y="152400"/>
          <p14:tracePt t="73303" x="3814763" y="111125"/>
          <p14:tracePt t="73311" x="3738563" y="68263"/>
          <p14:tracePt t="73319" x="3652838" y="42863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Target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dirty="0"/>
              <a:t>Current situation:</a:t>
            </a:r>
          </a:p>
          <a:p>
            <a:pPr lvl="1"/>
            <a:r>
              <a:rPr lang="en-GB" sz="2400" dirty="0"/>
              <a:t>Data is always read via the keyboard.</a:t>
            </a:r>
          </a:p>
          <a:p>
            <a:pPr lvl="1"/>
            <a:r>
              <a:rPr lang="en-GB" sz="2400" dirty="0"/>
              <a:t>Results are always shown on the screen.</a:t>
            </a:r>
          </a:p>
          <a:p>
            <a:pPr lvl="1"/>
            <a:r>
              <a:rPr lang="en-GB" sz="2400" dirty="0"/>
              <a:t>After closing the program we lose the entered data and the results.</a:t>
            </a:r>
            <a:br>
              <a:rPr lang="en-GB" sz="2400" dirty="0"/>
            </a:br>
            <a:endParaRPr lang="en-GB" sz="2800" dirty="0"/>
          </a:p>
          <a:p>
            <a:r>
              <a:rPr lang="en-GB" dirty="0"/>
              <a:t>Desired situation:</a:t>
            </a:r>
          </a:p>
          <a:p>
            <a:pPr lvl="1"/>
            <a:r>
              <a:rPr lang="en-GB" sz="2400" dirty="0"/>
              <a:t>Existing data is retrieved from files.</a:t>
            </a:r>
          </a:p>
          <a:p>
            <a:pPr lvl="1"/>
            <a:r>
              <a:rPr lang="en-GB" sz="2400" dirty="0"/>
              <a:t>This data can be extended if necessary. </a:t>
            </a:r>
          </a:p>
          <a:p>
            <a:pPr lvl="1"/>
            <a:r>
              <a:rPr lang="en-GB" sz="2400" dirty="0"/>
              <a:t>After closing the program, we save -if necessary- the entered data and the obtained results in a file.</a:t>
            </a:r>
            <a:br>
              <a:rPr lang="en-GB" sz="2400" dirty="0"/>
            </a:br>
            <a:endParaRPr lang="en-GB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E757-5C1D-4F06-A874-5ACA2F97129E}" type="slidenum">
              <a:rPr lang="nl-BE" smtClean="0"/>
              <a:t>3</a:t>
            </a:fld>
            <a:endParaRPr lang="nl-BE" dirty="0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541B7790-F934-429E-8D2F-E1AED4961FC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267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681"/>
    </mc:Choice>
    <mc:Fallback xmlns="">
      <p:transition spd="slow" advTm="74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4F764A-6545-4873-8765-2B6EF15DA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Function </a:t>
            </a:r>
            <a:r>
              <a:rPr lang="nl-BE" dirty="0" err="1"/>
              <a:t>exists</a:t>
            </a:r>
            <a:r>
              <a:rPr lang="nl-BE" dirty="0"/>
              <a:t>(): </a:t>
            </a:r>
            <a:r>
              <a:rPr lang="nl-BE" dirty="0" err="1"/>
              <a:t>example</a:t>
            </a:r>
            <a:r>
              <a:rPr lang="nl-BE" dirty="0"/>
              <a:t> 2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0407111-4B1C-4A8C-A44B-5068288FB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30</a:t>
            </a:fld>
            <a:endParaRPr lang="nl-BE" dirty="0"/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B41F18BB-74B1-43D5-BAFD-4E8225C301FF}"/>
              </a:ext>
            </a:extLst>
          </p:cNvPr>
          <p:cNvSpPr/>
          <p:nvPr/>
        </p:nvSpPr>
        <p:spPr>
          <a:xfrm>
            <a:off x="1294646" y="5030992"/>
            <a:ext cx="9406550" cy="100130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nl-B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 you run the program for the first time, exam schedule_august.txt is created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nl-B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file is then updated </a:t>
            </a:r>
            <a:r>
              <a:rPr lang="nl-BE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nl-BE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time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B55AEE4-D171-4D15-8F3A-5B25D83ED1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133" y="1607438"/>
            <a:ext cx="7802136" cy="3170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os.path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exists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check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file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file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'agenda.txt’</a:t>
            </a:r>
            <a:r>
              <a:rPr lang="nl-BE" altLang="nl-BE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file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'agenda.txt'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'UTF-8'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file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'agenda.txt'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'w'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'UTF-8'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file.write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'14/12;Mia Thans;12:30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file.write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'15/12;Lian Sanchez;10:00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file.close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032C8C8-02A7-4A55-9F3F-4BA26947387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573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823"/>
    </mc:Choice>
    <mc:Fallback xmlns="">
      <p:transition spd="slow" advTm="618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 animBg="1"/>
    </p:bldLst>
  </p:timing>
  <p:extLst>
    <p:ext uri="{3A86A75C-4F4B-4683-9AE1-C65F6400EC91}">
      <p14:laserTraceLst xmlns:p14="http://schemas.microsoft.com/office/powerpoint/2010/main">
        <p14:tracePtLst>
          <p14:tracePt t="22361" x="11093450" y="215900"/>
          <p14:tracePt t="22369" x="10731500" y="101600"/>
          <p14:tracePt t="22386" x="10248900" y="0"/>
          <p14:tracePt t="22403" x="10140950" y="0"/>
          <p14:tracePt t="22418" x="10077450" y="0"/>
          <p14:tracePt t="22435" x="10026650" y="0"/>
          <p14:tracePt t="22452" x="9925050" y="0"/>
          <p14:tracePt t="22470" x="9734550" y="0"/>
          <p14:tracePt t="22486" x="9404350" y="0"/>
          <p14:tracePt t="22503" x="9309100" y="0"/>
          <p14:tracePt t="22519" x="9258300" y="0"/>
          <p14:tracePt t="22536" x="9213850" y="0"/>
          <p14:tracePt t="22552" x="9131300" y="0"/>
          <p14:tracePt t="22569" x="8972550" y="0"/>
          <p14:tracePt t="22586" x="8769350" y="0"/>
          <p14:tracePt t="22602" x="8591550" y="0"/>
          <p14:tracePt t="22619" x="8464550" y="0"/>
          <p14:tracePt t="22636" x="8324850" y="0"/>
          <p14:tracePt t="22652" x="8121650" y="0"/>
          <p14:tracePt t="22671" x="7670800" y="0"/>
          <p14:tracePt t="22687" x="7321550" y="0"/>
          <p14:tracePt t="22703" x="6889750" y="76200"/>
          <p14:tracePt t="22719" x="6318250" y="279400"/>
          <p14:tracePt t="22736" x="5765800" y="565150"/>
          <p14:tracePt t="22753" x="5194300" y="838200"/>
          <p14:tracePt t="22769" x="4800600" y="1028700"/>
          <p14:tracePt t="22786" x="4559300" y="1123950"/>
          <p14:tracePt t="22802" x="4413250" y="1187450"/>
          <p14:tracePt t="22819" x="4254500" y="1238250"/>
          <p14:tracePt t="22835" x="4070350" y="1295400"/>
          <p14:tracePt t="22838" x="3994150" y="1333500"/>
          <p14:tracePt t="22854" x="3898900" y="1365250"/>
          <p14:tracePt t="22869" x="3771900" y="1460500"/>
          <p14:tracePt t="22885" x="3683000" y="1543050"/>
          <p14:tracePt t="22903" x="3606800" y="1600200"/>
          <p14:tracePt t="22920" x="3562350" y="1631950"/>
          <p14:tracePt t="22936" x="3479800" y="1695450"/>
          <p14:tracePt t="22952" x="3384550" y="1784350"/>
          <p14:tracePt t="22969" x="3282950" y="1866900"/>
          <p14:tracePt t="22986" x="3206750" y="1911350"/>
          <p14:tracePt t="23001" x="3155950" y="1930400"/>
          <p14:tracePt t="23019" x="3136900" y="1943100"/>
          <p14:tracePt t="23036" x="3130550" y="1955800"/>
          <p14:tracePt t="23053" x="3130550" y="1974850"/>
          <p14:tracePt t="23055" x="3117850" y="1993900"/>
          <p14:tracePt t="23069" x="3098800" y="2012950"/>
          <p14:tracePt t="23086" x="3054350" y="2044700"/>
          <p14:tracePt t="23103" x="2940050" y="2057400"/>
          <p14:tracePt t="23120" x="2857500" y="2057400"/>
          <p14:tracePt t="23137" x="2800350" y="2076450"/>
          <p14:tracePt t="23152" x="2755900" y="2101850"/>
          <p14:tracePt t="23169" x="2724150" y="2133600"/>
          <p14:tracePt t="23186" x="2679700" y="2165350"/>
          <p14:tracePt t="23202" x="2641600" y="2184400"/>
          <p14:tracePt t="23219" x="2590800" y="2197100"/>
          <p14:tracePt t="23235" x="2508250" y="2216150"/>
          <p14:tracePt t="23252" x="2451100" y="2228850"/>
          <p14:tracePt t="23269" x="2413000" y="2241550"/>
          <p14:tracePt t="23287" x="2355850" y="2254250"/>
          <p14:tracePt t="23303" x="2311400" y="2279650"/>
          <p14:tracePt t="23319" x="2286000" y="2298700"/>
          <p14:tracePt t="23335" x="2273300" y="2311400"/>
          <p14:tracePt t="23353" x="2260600" y="2336800"/>
          <p14:tracePt t="23369" x="2247900" y="2349500"/>
          <p14:tracePt t="23385" x="2235200" y="2362200"/>
          <p14:tracePt t="23403" x="2209800" y="2381250"/>
          <p14:tracePt t="23419" x="2203450" y="2387600"/>
          <p14:tracePt t="23436" x="2203450" y="2413000"/>
          <p14:tracePt t="23453" x="2203450" y="2457450"/>
          <p14:tracePt t="23455" x="2203450" y="2476500"/>
          <p14:tracePt t="23469" x="2203450" y="2501900"/>
          <p14:tracePt t="23485" x="2235200" y="2552700"/>
          <p14:tracePt t="23503" x="2279650" y="2597150"/>
          <p14:tracePt t="23519" x="2330450" y="2635250"/>
          <p14:tracePt t="23536" x="2387600" y="2667000"/>
          <p14:tracePt t="23552" x="2438400" y="2673350"/>
          <p14:tracePt t="23569" x="2476500" y="2686050"/>
          <p14:tracePt t="23586" x="2546350" y="2686050"/>
          <p14:tracePt t="23602" x="2597150" y="2686050"/>
          <p14:tracePt t="23605" x="2622550" y="2686050"/>
          <p14:tracePt t="23619" x="2647950" y="2686050"/>
          <p14:tracePt t="23636" x="2711450" y="2686050"/>
          <p14:tracePt t="23652" x="2781300" y="2692400"/>
          <p14:tracePt t="23655" x="2832100" y="2692400"/>
          <p14:tracePt t="23669" x="2863850" y="2692400"/>
          <p14:tracePt t="23687" x="3009900" y="2692400"/>
          <p14:tracePt t="23703" x="3111500" y="2692400"/>
          <p14:tracePt t="23720" x="3219450" y="2692400"/>
          <p14:tracePt t="23736" x="3314700" y="2686050"/>
          <p14:tracePt t="23752" x="3429000" y="2673350"/>
          <p14:tracePt t="23770" x="3530600" y="2654300"/>
          <p14:tracePt t="23785" x="3644900" y="2641600"/>
          <p14:tracePt t="23802" x="3733800" y="2628900"/>
          <p14:tracePt t="23805" x="3765550" y="2622550"/>
          <p14:tracePt t="23819" x="3797300" y="2616200"/>
          <p14:tracePt t="23835" x="3810000" y="2603500"/>
          <p14:tracePt t="23854" x="3822700" y="2597150"/>
          <p14:tracePt t="23886" x="3829050" y="2590800"/>
          <p14:tracePt t="23904" x="3854450" y="2565400"/>
          <p14:tracePt t="23920" x="3879850" y="2527300"/>
          <p14:tracePt t="23936" x="3911600" y="2476500"/>
          <p14:tracePt t="23953" x="3911600" y="2451100"/>
          <p14:tracePt t="23969" x="3911600" y="2432050"/>
          <p14:tracePt t="23984" x="3911600" y="2413000"/>
          <p14:tracePt t="24002" x="3898900" y="2387600"/>
          <p14:tracePt t="24005" x="3886200" y="2381250"/>
          <p14:tracePt t="24019" x="3879850" y="2381250"/>
          <p14:tracePt t="24035" x="3841750" y="2362200"/>
          <p14:tracePt t="24052" x="3810000" y="2343150"/>
          <p14:tracePt t="24070" x="3765550" y="2343150"/>
          <p14:tracePt t="24085" x="3702050" y="2336800"/>
          <p14:tracePt t="24104" x="3530600" y="2336800"/>
          <p14:tracePt t="24120" x="3409950" y="2336800"/>
          <p14:tracePt t="24135" x="3308350" y="2336800"/>
          <p14:tracePt t="24153" x="3219450" y="2336800"/>
          <p14:tracePt t="24169" x="3155950" y="2336800"/>
          <p14:tracePt t="24186" x="3124200" y="2336800"/>
          <p14:tracePt t="24202" x="3092450" y="2336800"/>
          <p14:tracePt t="24218" x="3028950" y="2355850"/>
          <p14:tracePt t="24235" x="2940050" y="2374900"/>
          <p14:tracePt t="24252" x="2851150" y="2387600"/>
          <p14:tracePt t="24271" x="2768600" y="2438400"/>
          <p14:tracePt t="24285" x="2736850" y="2470150"/>
          <p14:tracePt t="24302" x="2724150" y="2501900"/>
          <p14:tracePt t="24319" x="2724150" y="2533650"/>
          <p14:tracePt t="24338" x="2730500" y="2546350"/>
          <p14:tracePt t="24351" x="2730500" y="2552700"/>
          <p14:tracePt t="25494" x="2813050" y="2546350"/>
          <p14:tracePt t="25504" x="2946400" y="2520950"/>
          <p14:tracePt t="25510" x="3162300" y="2508250"/>
          <p14:tracePt t="25536" x="3676650" y="2508250"/>
          <p14:tracePt t="25552" x="3829050" y="2508250"/>
          <p14:tracePt t="25569" x="3924300" y="2508250"/>
          <p14:tracePt t="25585" x="4006850" y="2527300"/>
          <p14:tracePt t="25602" x="4102100" y="2571750"/>
          <p14:tracePt t="25618" x="4260850" y="2622550"/>
          <p14:tracePt t="25636" x="4445000" y="2667000"/>
          <p14:tracePt t="25639" x="4546600" y="2698750"/>
          <p14:tracePt t="25652" x="4622800" y="2717800"/>
          <p14:tracePt t="25670" x="4743450" y="2749550"/>
          <p14:tracePt t="25686" x="4787900" y="2762250"/>
          <p14:tracePt t="25702" x="4794250" y="2762250"/>
          <p14:tracePt t="25736" x="4800600" y="2774950"/>
          <p14:tracePt t="25753" x="4838700" y="2781300"/>
          <p14:tracePt t="25769" x="4933950" y="2806700"/>
          <p14:tracePt t="25785" x="5016500" y="2819400"/>
          <p14:tracePt t="25802" x="5060950" y="2832100"/>
          <p14:tracePt t="25818" x="5067300" y="2838450"/>
          <p14:tracePt t="25835" x="5073650" y="2838450"/>
          <p14:tracePt t="25838" x="5080000" y="2844800"/>
          <p14:tracePt t="25852" x="5086350" y="2851150"/>
          <p14:tracePt t="25869" x="5137150" y="2882900"/>
          <p14:tracePt t="25885" x="5226050" y="2908300"/>
          <p14:tracePt t="25903" x="5372100" y="2940050"/>
          <p14:tracePt t="25920" x="5403850" y="2940050"/>
          <p14:tracePt t="25936" x="5410200" y="2946400"/>
          <p14:tracePt t="25952" x="5410200" y="2952750"/>
          <p14:tracePt t="25969" x="5429250" y="2965450"/>
          <p14:tracePt t="25984" x="5441950" y="2965450"/>
          <p14:tracePt t="26002" x="5467350" y="2965450"/>
          <p14:tracePt t="26018" x="5492750" y="2965450"/>
          <p14:tracePt t="26034" x="5505450" y="2965450"/>
          <p14:tracePt t="26069" x="5518150" y="2965450"/>
          <p14:tracePt t="26085" x="5537200" y="2965450"/>
          <p14:tracePt t="26103" x="5568950" y="2959100"/>
          <p14:tracePt t="26119" x="5588000" y="2940050"/>
          <p14:tracePt t="26135" x="5600700" y="2933700"/>
          <p14:tracePt t="26153" x="5600700" y="2914650"/>
          <p14:tracePt t="26170" x="5600700" y="2895600"/>
          <p14:tracePt t="26184" x="5607050" y="2882900"/>
          <p14:tracePt t="26201" x="5619750" y="2863850"/>
          <p14:tracePt t="26218" x="5626100" y="2844800"/>
          <p14:tracePt t="26235" x="5626100" y="2819400"/>
          <p14:tracePt t="26238" x="5638800" y="2813050"/>
          <p14:tracePt t="26252" x="5638800" y="2800350"/>
          <p14:tracePt t="26270" x="5638800" y="2787650"/>
          <p14:tracePt t="26272" x="5638800" y="2774950"/>
          <p14:tracePt t="26284" x="5638800" y="2762250"/>
          <p14:tracePt t="26302" x="5638800" y="2749550"/>
          <p14:tracePt t="26319" x="5638800" y="2730500"/>
          <p14:tracePt t="26335" x="5638800" y="2711450"/>
          <p14:tracePt t="26353" x="5638800" y="2705100"/>
          <p14:tracePt t="26368" x="5638800" y="2686050"/>
          <p14:tracePt t="26403" x="5638800" y="2673350"/>
          <p14:tracePt t="26419" x="5632450" y="2660650"/>
          <p14:tracePt t="26435" x="5619750" y="2647950"/>
          <p14:tracePt t="26438" x="5613400" y="2635250"/>
          <p14:tracePt t="26452" x="5607050" y="2628900"/>
          <p14:tracePt t="26469" x="5588000" y="2603500"/>
          <p14:tracePt t="26471" x="5581650" y="2597150"/>
          <p14:tracePt t="26485" x="5575300" y="2584450"/>
          <p14:tracePt t="26502" x="5556250" y="2571750"/>
          <p14:tracePt t="26519" x="5549900" y="2559050"/>
          <p14:tracePt t="26568" x="5537200" y="2559050"/>
          <p14:tracePt t="26603" x="5524500" y="2559050"/>
          <p14:tracePt t="26619" x="5518150" y="2552700"/>
          <p14:tracePt t="26635" x="5492750" y="2546350"/>
          <p14:tracePt t="26652" x="5480050" y="2546350"/>
          <p14:tracePt t="26671" x="5454650" y="2546350"/>
          <p14:tracePt t="26702" x="5429250" y="2546350"/>
          <p14:tracePt t="26719" x="5416550" y="2546350"/>
          <p14:tracePt t="26735" x="5410200" y="2546350"/>
          <p14:tracePt t="26784" x="5391150" y="2546350"/>
          <p14:tracePt t="26802" x="5365750" y="2546350"/>
          <p14:tracePt t="26818" x="5346700" y="2546350"/>
          <p14:tracePt t="26835" x="5327650" y="2546350"/>
          <p14:tracePt t="26852" x="5321300" y="2552700"/>
          <p14:tracePt t="26904" x="5314950" y="2552700"/>
          <p14:tracePt t="26910" x="5308600" y="2552700"/>
          <p14:tracePt t="26919" x="5302250" y="2552700"/>
          <p14:tracePt t="26935" x="5276850" y="2565400"/>
          <p14:tracePt t="26953" x="5264150" y="2571750"/>
          <p14:tracePt t="26969" x="5245100" y="2571750"/>
          <p14:tracePt t="27002" x="5232400" y="2584450"/>
          <p14:tracePt t="27034" x="5219700" y="2590800"/>
          <p14:tracePt t="27052" x="5207000" y="2590800"/>
          <p14:tracePt t="27069" x="5194300" y="2603500"/>
          <p14:tracePt t="27071" x="5181600" y="2603500"/>
          <p14:tracePt t="27085" x="5168900" y="2609850"/>
          <p14:tracePt t="27103" x="5162550" y="2616200"/>
          <p14:tracePt t="27137" x="5156200" y="2622550"/>
          <p14:tracePt t="27168" x="5149850" y="2635250"/>
          <p14:tracePt t="27186" x="5137150" y="2647950"/>
          <p14:tracePt t="27202" x="5137150" y="2660650"/>
          <p14:tracePt t="27219" x="5130800" y="2686050"/>
          <p14:tracePt t="27235" x="5124450" y="2705100"/>
          <p14:tracePt t="27252" x="5118100" y="2705100"/>
          <p14:tracePt t="27268" x="5118100" y="2711450"/>
          <p14:tracePt t="27271" x="5118100" y="2724150"/>
          <p14:tracePt t="27285" x="5118100" y="2730500"/>
          <p14:tracePt t="27287" x="5118100" y="2749550"/>
          <p14:tracePt t="27304" x="5118100" y="2768600"/>
          <p14:tracePt t="27319" x="5124450" y="2794000"/>
          <p14:tracePt t="27335" x="5124450" y="2819400"/>
          <p14:tracePt t="27353" x="5124450" y="2832100"/>
          <p14:tracePt t="27368" x="5130800" y="2838450"/>
          <p14:tracePt t="28536" x="5137150" y="2844800"/>
          <p14:tracePt t="28550" x="5162550" y="2844800"/>
          <p14:tracePt t="28570" x="5200650" y="2857500"/>
          <p14:tracePt t="28585" x="5238750" y="2863850"/>
          <p14:tracePt t="28603" x="5264150" y="2863850"/>
          <p14:tracePt t="28619" x="5295900" y="2863850"/>
          <p14:tracePt t="28635" x="5314950" y="2870200"/>
          <p14:tracePt t="28652" x="5346700" y="2889250"/>
          <p14:tracePt t="28668" x="5359400" y="2889250"/>
          <p14:tracePt t="28687" x="5391150" y="2889250"/>
          <p14:tracePt t="28701" x="5397500" y="2889250"/>
          <p14:tracePt t="28719" x="5403850" y="2889250"/>
          <p14:tracePt t="31839" x="5416550" y="2889250"/>
          <p14:tracePt t="31850" x="5416550" y="2901950"/>
          <p14:tracePt t="31868" x="5416550" y="2914650"/>
          <p14:tracePt t="31884" x="5416550" y="2927350"/>
          <p14:tracePt t="31903" x="5416550" y="2940050"/>
          <p14:tracePt t="31920" x="5416550" y="2952750"/>
          <p14:tracePt t="31936" x="5416550" y="2965450"/>
          <p14:tracePt t="31951" x="5416550" y="2984500"/>
          <p14:tracePt t="31969" x="5416550" y="2990850"/>
          <p14:tracePt t="31984" x="5422900" y="3009900"/>
          <p14:tracePt t="32001" x="5422900" y="3022600"/>
          <p14:tracePt t="32018" x="5422900" y="3028950"/>
          <p14:tracePt t="32035" x="5422900" y="3041650"/>
          <p14:tracePt t="32051" x="5422900" y="3054350"/>
          <p14:tracePt t="32054" x="5422900" y="3067050"/>
          <p14:tracePt t="32087" x="5422900" y="3105150"/>
          <p14:tracePt t="32101" x="5422900" y="3111500"/>
          <p14:tracePt t="32119" x="5416550" y="3130550"/>
          <p14:tracePt t="32135" x="5410200" y="3143250"/>
          <p14:tracePt t="32152" x="5410200" y="3162300"/>
          <p14:tracePt t="32168" x="5397500" y="3200400"/>
          <p14:tracePt t="32185" x="5384800" y="3244850"/>
          <p14:tracePt t="32201" x="5384800" y="3276600"/>
          <p14:tracePt t="32218" x="5384800" y="3282950"/>
          <p14:tracePt t="32234" x="5384800" y="3302000"/>
          <p14:tracePt t="32250" x="5384800" y="3308350"/>
          <p14:tracePt t="32310" x="5378450" y="3314700"/>
          <p14:tracePt t="32454" x="5384800" y="3327400"/>
          <p14:tracePt t="32471" x="5391150" y="3327400"/>
          <p14:tracePt t="32478" x="5410200" y="3327400"/>
          <p14:tracePt t="32487" x="5416550" y="3327400"/>
          <p14:tracePt t="32502" x="5429250" y="3333750"/>
          <p14:tracePt t="32519" x="5448300" y="3333750"/>
          <p14:tracePt t="32536" x="5454650" y="3333750"/>
          <p14:tracePt t="32552" x="5467350" y="3333750"/>
          <p14:tracePt t="32622" x="5473700" y="3333750"/>
          <p14:tracePt t="32637" x="5473700" y="3321050"/>
          <p14:tracePt t="32646" x="5467350" y="3314700"/>
          <p14:tracePt t="32655" x="5467350" y="3308350"/>
          <p14:tracePt t="32668" x="5454650" y="3295650"/>
          <p14:tracePt t="32687" x="5435600" y="3282950"/>
          <p14:tracePt t="32702" x="5429250" y="3282950"/>
          <p14:tracePt t="32720" x="5391150" y="3263900"/>
          <p14:tracePt t="32735" x="5378450" y="3257550"/>
          <p14:tracePt t="32754" x="5365750" y="3257550"/>
          <p14:tracePt t="32769" x="5334000" y="3244850"/>
          <p14:tracePt t="32784" x="5321300" y="3244850"/>
          <p14:tracePt t="32802" x="5308600" y="3244850"/>
          <p14:tracePt t="32818" x="5302250" y="3244850"/>
          <p14:tracePt t="32835" x="5289550" y="3244850"/>
          <p14:tracePt t="32852" x="5276850" y="3244850"/>
          <p14:tracePt t="32868" x="5257800" y="3244850"/>
          <p14:tracePt t="32886" x="5207000" y="3251200"/>
          <p14:tracePt t="32900" x="5187950" y="3257550"/>
          <p14:tracePt t="32918" x="5168900" y="3270250"/>
          <p14:tracePt t="32935" x="5162550" y="3295650"/>
          <p14:tracePt t="32953" x="5162550" y="3333750"/>
          <p14:tracePt t="32969" x="5162550" y="3359150"/>
          <p14:tracePt t="32985" x="5162550" y="3371850"/>
          <p14:tracePt t="33001" x="5168900" y="3390900"/>
          <p14:tracePt t="33018" x="5181600" y="3422650"/>
          <p14:tracePt t="33035" x="5200650" y="3435350"/>
          <p14:tracePt t="33052" x="5213350" y="3448050"/>
          <p14:tracePt t="33069" x="5238750" y="3467100"/>
          <p14:tracePt t="33087" x="5276850" y="3486150"/>
          <p14:tracePt t="33102" x="5295900" y="3492500"/>
          <p14:tracePt t="33118" x="5359400" y="3498850"/>
          <p14:tracePt t="33136" x="5435600" y="3498850"/>
          <p14:tracePt t="33152" x="5467350" y="3498850"/>
          <p14:tracePt t="33169" x="5486400" y="3498850"/>
          <p14:tracePt t="33185" x="5511800" y="3486150"/>
          <p14:tracePt t="33201" x="5524500" y="3460750"/>
          <p14:tracePt t="33218" x="5537200" y="3441700"/>
          <p14:tracePt t="33236" x="5543550" y="3435350"/>
          <p14:tracePt t="33251" x="5543550" y="3429000"/>
          <p14:tracePt t="33268" x="5543550" y="3409950"/>
          <p14:tracePt t="33286" x="5543550" y="3397250"/>
          <p14:tracePt t="33303" x="5543550" y="3390900"/>
          <p14:tracePt t="34504" x="5537200" y="3409950"/>
          <p14:tracePt t="34514" x="5530850" y="3448050"/>
          <p14:tracePt t="34535" x="5530850" y="3524250"/>
          <p14:tracePt t="34552" x="5530850" y="3575050"/>
          <p14:tracePt t="34570" x="5530850" y="3619500"/>
          <p14:tracePt t="34584" x="5530850" y="3651250"/>
          <p14:tracePt t="34601" x="5530850" y="3670300"/>
          <p14:tracePt t="34618" x="5530850" y="3695700"/>
          <p14:tracePt t="34635" x="5543550" y="3714750"/>
          <p14:tracePt t="34651" x="5543550" y="3740150"/>
          <p14:tracePt t="34668" x="5543550" y="3784600"/>
          <p14:tracePt t="34685" x="5537200" y="3810000"/>
          <p14:tracePt t="34687" x="5530850" y="3822700"/>
          <p14:tracePt t="34703" x="5530850" y="3829050"/>
          <p14:tracePt t="34719" x="5524500" y="3841750"/>
          <p14:tracePt t="34735" x="5454650" y="3860800"/>
          <p14:tracePt t="34752" x="5314950" y="3892550"/>
          <p14:tracePt t="34770" x="5118100" y="3911600"/>
          <p14:tracePt t="34785" x="4876800" y="3911600"/>
          <p14:tracePt t="34801" x="4718050" y="3911600"/>
          <p14:tracePt t="34818" x="4622800" y="3911600"/>
          <p14:tracePt t="34835" x="4546600" y="3911600"/>
          <p14:tracePt t="34851" x="4413250" y="3924300"/>
          <p14:tracePt t="34868" x="4210050" y="3956050"/>
          <p14:tracePt t="34885" x="3860800" y="3956050"/>
          <p14:tracePt t="34887" x="3670300" y="3956050"/>
          <p14:tracePt t="34902" x="3530600" y="3956050"/>
          <p14:tracePt t="34918" x="3302000" y="3956050"/>
          <p14:tracePt t="34935" x="3098800" y="3956050"/>
          <p14:tracePt t="34951" x="2965450" y="3962400"/>
          <p14:tracePt t="34969" x="2787650" y="3987800"/>
          <p14:tracePt t="34984" x="2590800" y="4006850"/>
          <p14:tracePt t="35001" x="2406650" y="4019550"/>
          <p14:tracePt t="35018" x="2254250" y="4019550"/>
          <p14:tracePt t="35035" x="2139950" y="4019550"/>
          <p14:tracePt t="35051" x="2044700" y="4019550"/>
          <p14:tracePt t="35067" x="2006600" y="4025900"/>
          <p14:tracePt t="35085" x="2000250" y="4025900"/>
          <p14:tracePt t="35137" x="1981200" y="4025900"/>
          <p14:tracePt t="35151" x="1905000" y="4025900"/>
          <p14:tracePt t="35169" x="1860550" y="4025900"/>
          <p14:tracePt t="35184" x="1847850" y="4025900"/>
          <p14:tracePt t="35200" x="1841500" y="4025900"/>
          <p14:tracePt t="35254" x="1835150" y="4019550"/>
          <p14:tracePt t="35262" x="1828800" y="4019550"/>
          <p14:tracePt t="35285" x="1828800" y="4013200"/>
          <p14:tracePt t="35337" x="1828800" y="4006850"/>
          <p14:tracePt t="35358" x="1822450" y="4000500"/>
          <p14:tracePt t="35390" x="1822450" y="3987800"/>
          <p14:tracePt t="35406" x="1822450" y="3981450"/>
          <p14:tracePt t="35461" x="1822450" y="3975100"/>
          <p14:tracePt t="35504" x="1822450" y="3962400"/>
          <p14:tracePt t="35526" x="1828800" y="3956050"/>
          <p14:tracePt t="35591" x="1828800" y="3949700"/>
          <p14:tracePt t="35623" x="1835150" y="3949700"/>
          <p14:tracePt t="35759" x="1841500" y="3949700"/>
          <p14:tracePt t="35822" x="1847850" y="3949700"/>
          <p14:tracePt t="35830" x="1860550" y="3949700"/>
          <p14:tracePt t="35840" x="1873250" y="3949700"/>
          <p14:tracePt t="35851" x="1892300" y="3949700"/>
          <p14:tracePt t="35867" x="1943100" y="3949700"/>
          <p14:tracePt t="35885" x="1981200" y="3949700"/>
          <p14:tracePt t="35901" x="2032000" y="3949700"/>
          <p14:tracePt t="35919" x="2082800" y="3962400"/>
          <p14:tracePt t="35935" x="2133600" y="3975100"/>
          <p14:tracePt t="35952" x="2235200" y="3987800"/>
          <p14:tracePt t="35970" x="2349500" y="4006850"/>
          <p14:tracePt t="35984" x="2432050" y="4013200"/>
          <p14:tracePt t="36001" x="2457450" y="4013200"/>
          <p14:tracePt t="36018" x="2470150" y="4013200"/>
          <p14:tracePt t="36035" x="2482850" y="4013200"/>
          <p14:tracePt t="36051" x="2514600" y="4013200"/>
          <p14:tracePt t="36067" x="2565400" y="4013200"/>
          <p14:tracePt t="36085" x="2641600" y="4013200"/>
          <p14:tracePt t="36102" x="2781300" y="4013200"/>
          <p14:tracePt t="36118" x="2997200" y="4013200"/>
          <p14:tracePt t="36136" x="3130550" y="4013200"/>
          <p14:tracePt t="36152" x="3244850" y="4006850"/>
          <p14:tracePt t="36169" x="3289300" y="3994150"/>
          <p14:tracePt t="36184" x="3295650" y="3987800"/>
          <p14:tracePt t="36218" x="3314700" y="3981450"/>
          <p14:tracePt t="36234" x="3365500" y="3981450"/>
          <p14:tracePt t="36251" x="3486150" y="3981450"/>
          <p14:tracePt t="36268" x="3606800" y="3981450"/>
          <p14:tracePt t="36285" x="3689350" y="3981450"/>
          <p14:tracePt t="36301" x="3752850" y="3968750"/>
          <p14:tracePt t="36319" x="3797300" y="3949700"/>
          <p14:tracePt t="36336" x="3822700" y="3937000"/>
          <p14:tracePt t="36351" x="3848100" y="3924300"/>
          <p14:tracePt t="36368" x="3879850" y="3917950"/>
          <p14:tracePt t="36384" x="3892550" y="3911600"/>
          <p14:tracePt t="36401" x="3905250" y="3911600"/>
          <p14:tracePt t="36530" x="3911600" y="3911600"/>
          <p14:tracePt t="36548" x="3917950" y="3911600"/>
          <p14:tracePt t="36572" x="3949700" y="3956050"/>
          <p14:tracePt t="36585" x="3968750" y="3987800"/>
          <p14:tracePt t="36602" x="3987800" y="4013200"/>
          <p14:tracePt t="36618" x="4006850" y="4038600"/>
          <p14:tracePt t="36635" x="4019550" y="4051300"/>
          <p14:tracePt t="36651" x="4044950" y="4076700"/>
          <p14:tracePt t="36654" x="4057650" y="4089400"/>
          <p14:tracePt t="36668" x="4076700" y="4114800"/>
          <p14:tracePt t="36686" x="4127500" y="4184650"/>
          <p14:tracePt t="36703" x="4133850" y="4203700"/>
          <p14:tracePt t="36719" x="4152900" y="4222750"/>
          <p14:tracePt t="36736" x="4159250" y="4229100"/>
          <p14:tracePt t="36751" x="4159250" y="4241800"/>
          <p14:tracePt t="36769" x="4171950" y="4254500"/>
          <p14:tracePt t="36789" x="4184650" y="4286250"/>
          <p14:tracePt t="36811" x="4197350" y="4305300"/>
          <p14:tracePt t="36814" x="4203700" y="4318000"/>
          <p14:tracePt t="36824" x="4216400" y="4337050"/>
          <p14:tracePt t="36835" x="4222750" y="4343400"/>
          <p14:tracePt t="36837" x="4241800" y="4375150"/>
          <p14:tracePt t="36851" x="4254500" y="4387850"/>
          <p14:tracePt t="36874" x="4292600" y="4445000"/>
          <p14:tracePt t="36895" x="4305300" y="4457700"/>
          <p14:tracePt t="37153" x="4292600" y="4464050"/>
          <p14:tracePt t="37159" x="4222750" y="4470400"/>
          <p14:tracePt t="37170" x="4108450" y="4508500"/>
          <p14:tracePt t="37184" x="3816350" y="4546600"/>
          <p14:tracePt t="37202" x="3467100" y="4597400"/>
          <p14:tracePt t="37217" x="3244850" y="4616450"/>
          <p14:tracePt t="37236" x="3143250" y="4635500"/>
          <p14:tracePt t="37250" x="3117850" y="4635500"/>
          <p14:tracePt t="37285" x="3111500" y="4635500"/>
          <p14:tracePt t="37301" x="3079750" y="4635500"/>
          <p14:tracePt t="37304" x="3060700" y="4635500"/>
          <p14:tracePt t="37319" x="3041650" y="4635500"/>
          <p14:tracePt t="37335" x="2971800" y="4629150"/>
          <p14:tracePt t="37352" x="2965450" y="4629150"/>
          <p14:tracePt t="37385" x="2959100" y="4622800"/>
          <p14:tracePt t="37400" x="2952750" y="4603750"/>
          <p14:tracePt t="37417" x="2908300" y="4578350"/>
          <p14:tracePt t="37434" x="2844800" y="4546600"/>
          <p14:tracePt t="37451" x="2743200" y="4508500"/>
          <p14:tracePt t="37467" x="2667000" y="4476750"/>
          <p14:tracePt t="37485" x="2622550" y="4457700"/>
          <p14:tracePt t="37501" x="2552700" y="4432300"/>
          <p14:tracePt t="37517" x="2508250" y="4425950"/>
          <p14:tracePt t="37535" x="2349500" y="4400550"/>
          <p14:tracePt t="37551" x="2216150" y="4400550"/>
          <p14:tracePt t="37570" x="2038350" y="4400550"/>
          <p14:tracePt t="37584" x="1873250" y="4400550"/>
          <p14:tracePt t="37600" x="1746250" y="4400550"/>
          <p14:tracePt t="37618" x="1670050" y="4400550"/>
          <p14:tracePt t="37636" x="1600200" y="4400550"/>
          <p14:tracePt t="37650" x="1543050" y="4400550"/>
          <p14:tracePt t="37668" x="1485900" y="4400550"/>
          <p14:tracePt t="37685" x="1403350" y="4400550"/>
          <p14:tracePt t="37687" x="1358900" y="4400550"/>
          <p14:tracePt t="37701" x="1327150" y="4400550"/>
          <p14:tracePt t="37719" x="1250950" y="4400550"/>
          <p14:tracePt t="37735" x="1225550" y="4400550"/>
          <p14:tracePt t="37751" x="1206500" y="4400550"/>
          <p14:tracePt t="37768" x="1168400" y="4400550"/>
          <p14:tracePt t="37785" x="1117600" y="4400550"/>
          <p14:tracePt t="37801" x="1085850" y="4400550"/>
          <p14:tracePt t="37817" x="1073150" y="4400550"/>
          <p14:tracePt t="37834" x="1066800" y="4400550"/>
          <p14:tracePt t="37851" x="1054100" y="4400550"/>
          <p14:tracePt t="37867" x="1028700" y="4400550"/>
          <p14:tracePt t="37884" x="1009650" y="4413250"/>
          <p14:tracePt t="37902" x="996950" y="4419600"/>
          <p14:tracePt t="37904" x="984250" y="4425950"/>
          <p14:tracePt t="37935" x="984250" y="4451350"/>
          <p14:tracePt t="37951" x="984250" y="4476750"/>
          <p14:tracePt t="37968" x="984250" y="4508500"/>
          <p14:tracePt t="37985" x="996950" y="4552950"/>
          <p14:tracePt t="38000" x="1016000" y="4584700"/>
          <p14:tracePt t="38018" x="1047750" y="4622800"/>
          <p14:tracePt t="38034" x="1073150" y="4654550"/>
          <p14:tracePt t="38051" x="1123950" y="4679950"/>
          <p14:tracePt t="38067" x="1187450" y="4705350"/>
          <p14:tracePt t="38084" x="1270000" y="4737100"/>
          <p14:tracePt t="38101" x="1352550" y="4762500"/>
          <p14:tracePt t="38103" x="1397000" y="4781550"/>
          <p14:tracePt t="38118" x="1428750" y="4781550"/>
          <p14:tracePt t="38135" x="1574800" y="4813300"/>
          <p14:tracePt t="38151" x="1676400" y="4826000"/>
          <p14:tracePt t="38168" x="1822450" y="4845050"/>
          <p14:tracePt t="38185" x="1993900" y="4857750"/>
          <p14:tracePt t="38200" x="2146300" y="4864100"/>
          <p14:tracePt t="38219" x="2247900" y="4883150"/>
          <p14:tracePt t="38234" x="2324100" y="4889500"/>
          <p14:tracePt t="38251" x="2381250" y="4895850"/>
          <p14:tracePt t="38268" x="2444750" y="4908550"/>
          <p14:tracePt t="38284" x="2597150" y="4908550"/>
          <p14:tracePt t="38303" x="2901950" y="4895850"/>
          <p14:tracePt t="38317" x="2971800" y="4889500"/>
          <p14:tracePt t="38334" x="3016250" y="4876800"/>
          <p14:tracePt t="38351" x="3022600" y="4864100"/>
          <p14:tracePt t="38367" x="3022600" y="4845050"/>
          <p14:tracePt t="38385" x="3022600" y="4832350"/>
          <p14:tracePt t="38401" x="3035300" y="4800600"/>
          <p14:tracePt t="38417" x="3067050" y="4762500"/>
          <p14:tracePt t="38434" x="3073400" y="4737100"/>
          <p14:tracePt t="38450" x="3067050" y="4692650"/>
          <p14:tracePt t="38467" x="3028950" y="4648200"/>
          <p14:tracePt t="38485" x="2990850" y="4597400"/>
          <p14:tracePt t="38501" x="2965450" y="4565650"/>
          <p14:tracePt t="38518" x="2933700" y="4540250"/>
          <p14:tracePt t="38552" x="2927350" y="4533900"/>
          <p14:tracePt t="38568" x="2921000" y="4533900"/>
          <p14:tracePt t="38585" x="2895600" y="4533900"/>
          <p14:tracePt t="38601" x="2882900" y="4533900"/>
          <p14:tracePt t="47150" x="2876550" y="4527550"/>
          <p14:tracePt t="47158" x="2876550" y="4476750"/>
          <p14:tracePt t="47167" x="2946400" y="4419600"/>
          <p14:tracePt t="47184" x="3022600" y="4394200"/>
          <p14:tracePt t="47202" x="3048000" y="4381500"/>
          <p14:tracePt t="47250" x="3060700" y="4381500"/>
          <p14:tracePt t="47266" x="3111500" y="4349750"/>
          <p14:tracePt t="47284" x="3225800" y="4318000"/>
          <p14:tracePt t="47300" x="3340100" y="4273550"/>
          <p14:tracePt t="47318" x="3435350" y="4203700"/>
          <p14:tracePt t="47333" x="3460750" y="4165600"/>
          <p14:tracePt t="47351" x="3492500" y="4114800"/>
          <p14:tracePt t="47367" x="3498850" y="4095750"/>
          <p14:tracePt t="47384" x="3505200" y="4070350"/>
          <p14:tracePt t="47401" x="3505200" y="4044950"/>
          <p14:tracePt t="47417" x="3530600" y="4006850"/>
          <p14:tracePt t="47433" x="3530600" y="3981450"/>
          <p14:tracePt t="47450" x="3536950" y="3956050"/>
          <p14:tracePt t="47467" x="3549650" y="3937000"/>
          <p14:tracePt t="47483" x="3549650" y="3924300"/>
          <p14:tracePt t="47500" x="3549650" y="3898900"/>
          <p14:tracePt t="47517" x="3549650" y="3873500"/>
          <p14:tracePt t="47533" x="3549650" y="3848100"/>
          <p14:tracePt t="47550" x="3536950" y="3835400"/>
          <p14:tracePt t="47567" x="3517900" y="3829050"/>
          <p14:tracePt t="47584" x="3511550" y="3816350"/>
          <p14:tracePt t="47601" x="3467100" y="3803650"/>
          <p14:tracePt t="47617" x="3390900" y="3803650"/>
          <p14:tracePt t="47634" x="3289300" y="3803650"/>
          <p14:tracePt t="47651" x="3219450" y="3803650"/>
          <p14:tracePt t="47666" x="3175000" y="3810000"/>
          <p14:tracePt t="47683" x="3149600" y="3829050"/>
          <p14:tracePt t="47700" x="3136900" y="3848100"/>
          <p14:tracePt t="47717" x="3130550" y="3905250"/>
          <p14:tracePt t="47719" x="3130550" y="3937000"/>
          <p14:tracePt t="47735" x="3130550" y="3987800"/>
          <p14:tracePt t="47751" x="3149600" y="4044950"/>
          <p14:tracePt t="47767" x="3181350" y="4095750"/>
          <p14:tracePt t="47784" x="3257550" y="4133850"/>
          <p14:tracePt t="47800" x="3359150" y="4171950"/>
          <p14:tracePt t="47816" x="3460750" y="4203700"/>
          <p14:tracePt t="47833" x="3530600" y="4216400"/>
          <p14:tracePt t="47850" x="3568700" y="4216400"/>
          <p14:tracePt t="47867" x="3613150" y="4216400"/>
          <p14:tracePt t="47884" x="3651250" y="4197350"/>
          <p14:tracePt t="47900" x="3695700" y="4165600"/>
          <p14:tracePt t="47902" x="3714750" y="4146550"/>
          <p14:tracePt t="47918" x="3771900" y="4102100"/>
          <p14:tracePt t="47934" x="3784600" y="4083050"/>
          <p14:tracePt t="47950" x="3810000" y="4025900"/>
          <p14:tracePt t="47953" x="3822700" y="3994150"/>
          <p14:tracePt t="47967" x="3822700" y="3911600"/>
          <p14:tracePt t="47986" x="3810000" y="3860800"/>
          <p14:tracePt t="48001" x="3778250" y="3835400"/>
          <p14:tracePt t="48016" x="3746500" y="3829050"/>
          <p14:tracePt t="48033" x="3683000" y="3829050"/>
          <p14:tracePt t="48050" x="3556000" y="3835400"/>
          <p14:tracePt t="48066" x="3448050" y="3867150"/>
          <p14:tracePt t="48083" x="3390900" y="3898900"/>
          <p14:tracePt t="48100" x="3346450" y="3924300"/>
          <p14:tracePt t="48116" x="3327400" y="3975100"/>
          <p14:tracePt t="48119" x="3321050" y="3994150"/>
          <p14:tracePt t="48135" x="3314700" y="4070350"/>
          <p14:tracePt t="48151" x="3333750" y="4171950"/>
          <p14:tracePt t="48167" x="3429000" y="4273550"/>
          <p14:tracePt t="48183" x="3530600" y="4311650"/>
          <p14:tracePt t="48201" x="3600450" y="4324350"/>
          <p14:tracePt t="48216" x="3708400" y="4324350"/>
          <p14:tracePt t="48235" x="3816350" y="4318000"/>
          <p14:tracePt t="48250" x="3917950" y="4286250"/>
          <p14:tracePt t="48266" x="3962400" y="4229100"/>
          <p14:tracePt t="48283" x="3968750" y="4152900"/>
          <p14:tracePt t="48300" x="3968750" y="4083050"/>
          <p14:tracePt t="48317" x="3930650" y="3987800"/>
          <p14:tracePt t="48333" x="3860800" y="3943350"/>
          <p14:tracePt t="48350" x="3771900" y="3924300"/>
          <p14:tracePt t="48367" x="3708400" y="3924300"/>
          <p14:tracePt t="48387" x="3676650" y="3930650"/>
          <p14:tracePt t="48391" x="3663950" y="3943350"/>
          <p14:tracePt t="48409" x="3638550" y="3968750"/>
          <p14:tracePt t="48426" x="3625850" y="4000500"/>
          <p14:tracePt t="48437" x="3625850" y="4013200"/>
          <p14:tracePt t="48451" x="3625850" y="4032250"/>
          <p14:tracePt t="48467" x="3625850" y="4057650"/>
          <p14:tracePt t="48483" x="3638550" y="4076700"/>
          <p14:tracePt t="48500" x="3676650" y="4076700"/>
          <p14:tracePt t="48517" x="3771900" y="4019550"/>
          <p14:tracePt t="48535" x="3949700" y="3879850"/>
          <p14:tracePt t="48551" x="4070350" y="3816350"/>
          <p14:tracePt t="48568" x="4222750" y="3752850"/>
          <p14:tracePt t="48585" x="4362450" y="3689350"/>
          <p14:tracePt t="48601" x="4470400" y="3625850"/>
          <p14:tracePt t="48617" x="4546600" y="3600450"/>
          <p14:tracePt t="48634" x="4610100" y="3581400"/>
          <p14:tracePt t="48651" x="4679950" y="3581400"/>
          <p14:tracePt t="48667" x="4756150" y="3581400"/>
          <p14:tracePt t="48683" x="4806950" y="3562350"/>
          <p14:tracePt t="48737" x="4813300" y="3562350"/>
          <p14:tracePt t="48774" x="4826000" y="3562350"/>
          <p14:tracePt t="48782" x="4870450" y="3562350"/>
          <p14:tracePt t="48801" x="4972050" y="3549650"/>
          <p14:tracePt t="48818" x="5029200" y="3536950"/>
          <p14:tracePt t="48835" x="5073650" y="3511550"/>
          <p14:tracePt t="48850" x="5105400" y="3511550"/>
          <p14:tracePt t="48867" x="5149850" y="3511550"/>
          <p14:tracePt t="48884" x="5194300" y="3511550"/>
          <p14:tracePt t="48887" x="5207000" y="3511550"/>
          <p14:tracePt t="48900" x="5226050" y="3505200"/>
          <p14:tracePt t="48918" x="5232400" y="3492500"/>
          <p14:tracePt t="48951" x="5251450" y="3473450"/>
          <p14:tracePt t="48967" x="5289550" y="3473450"/>
          <p14:tracePt t="48986" x="5340350" y="3467100"/>
          <p14:tracePt t="49001" x="5397500" y="3448050"/>
          <p14:tracePt t="49017" x="5403850" y="3448050"/>
          <p14:tracePt t="49050" x="5403850" y="3441700"/>
          <p14:tracePt t="49085" x="5416550" y="3441700"/>
          <p14:tracePt t="49100" x="5435600" y="3429000"/>
          <p14:tracePt t="49135" x="5454650" y="3429000"/>
          <p14:tracePt t="49151" x="5473700" y="3409950"/>
          <p14:tracePt t="49168" x="5511800" y="3384550"/>
          <p14:tracePt t="49185" x="5530850" y="3359150"/>
          <p14:tracePt t="49201" x="5537200" y="3321050"/>
          <p14:tracePt t="49217" x="5537200" y="3289300"/>
          <p14:tracePt t="49235" x="5537200" y="3282950"/>
          <p14:tracePt t="49250" x="5524500" y="3263900"/>
          <p14:tracePt t="49267" x="5486400" y="3251200"/>
          <p14:tracePt t="49284" x="5416550" y="3213100"/>
          <p14:tracePt t="49301" x="5365750" y="3206750"/>
          <p14:tracePt t="49317" x="5308600" y="3187700"/>
          <p14:tracePt t="49320" x="5283200" y="3187700"/>
          <p14:tracePt t="49335" x="5245100" y="3187700"/>
          <p14:tracePt t="49351" x="5219700" y="3187700"/>
          <p14:tracePt t="49367" x="5213350" y="3187700"/>
          <p14:tracePt t="49384" x="5207000" y="3187700"/>
          <p14:tracePt t="49400" x="5200650" y="3206750"/>
          <p14:tracePt t="49418" x="5200650" y="3219450"/>
          <p14:tracePt t="49434" x="5200650" y="3263900"/>
          <p14:tracePt t="49450" x="5200650" y="3295650"/>
          <p14:tracePt t="49466" x="5207000" y="3340100"/>
          <p14:tracePt t="49484" x="5232400" y="3371850"/>
          <p14:tracePt t="49500" x="5283200" y="3429000"/>
          <p14:tracePt t="49517" x="5327650" y="3467100"/>
          <p14:tracePt t="49520" x="5340350" y="3473450"/>
          <p14:tracePt t="49535" x="5378450" y="3486150"/>
          <p14:tracePt t="49552" x="5403850" y="3492500"/>
          <p14:tracePt t="49568" x="5416550" y="3492500"/>
          <p14:tracePt t="49584" x="5429250" y="3492500"/>
          <p14:tracePt t="49600" x="5454650" y="3492500"/>
          <p14:tracePt t="49616" x="5467350" y="3479800"/>
          <p14:tracePt t="49633" x="5473700" y="3467100"/>
          <p14:tracePt t="49651" x="5480050" y="3460750"/>
          <p14:tracePt t="49667" x="5480050" y="3441700"/>
          <p14:tracePt t="49670" x="5473700" y="3435350"/>
          <p14:tracePt t="49683" x="5467350" y="3429000"/>
          <p14:tracePt t="49700" x="5454650" y="3403600"/>
          <p14:tracePt t="49719" x="5422900" y="3378200"/>
          <p14:tracePt t="49735" x="5384800" y="3352800"/>
          <p14:tracePt t="49752" x="5359400" y="3352800"/>
          <p14:tracePt t="49767" x="5327650" y="3340100"/>
          <p14:tracePt t="49784" x="5302250" y="3327400"/>
          <p14:tracePt t="52488" x="5308600" y="3327400"/>
          <p14:tracePt t="52680" x="5283200" y="3327400"/>
          <p14:tracePt t="52692" x="5238750" y="3327400"/>
          <p14:tracePt t="52705" x="5073650" y="3238500"/>
          <p14:tracePt t="52717" x="4895850" y="3092450"/>
          <p14:tracePt t="52734" x="4229100" y="2673350"/>
          <p14:tracePt t="52749" x="4114800" y="2609850"/>
          <p14:tracePt t="52767" x="4057650" y="2540000"/>
          <p14:tracePt t="52783" x="4044950" y="2514600"/>
          <p14:tracePt t="52801" x="4000500" y="2451100"/>
          <p14:tracePt t="52816" x="3892550" y="2374900"/>
          <p14:tracePt t="52833" x="3714750" y="2343150"/>
          <p14:tracePt t="52848" x="3486150" y="2343150"/>
          <p14:tracePt t="52867" x="3359150" y="2355850"/>
          <p14:tracePt t="52883" x="3308350" y="2374900"/>
          <p14:tracePt t="52899" x="3295650" y="2406650"/>
          <p14:tracePt t="52917" x="3232150" y="2476500"/>
          <p14:tracePt t="52934" x="2933700" y="2724150"/>
          <p14:tracePt t="52950" x="2825750" y="2825750"/>
          <p14:tracePt t="52967" x="2660650" y="3041650"/>
          <p14:tracePt t="52969" x="2609850" y="3124200"/>
          <p14:tracePt t="52985" x="2540000" y="3270250"/>
          <p14:tracePt t="53002" x="2438400" y="3505200"/>
          <p14:tracePt t="53017" x="2400300" y="3695700"/>
          <p14:tracePt t="53033" x="2400300" y="3886200"/>
          <p14:tracePt t="53050" x="2463800" y="4146550"/>
          <p14:tracePt t="53053" x="2508250" y="4235450"/>
          <p14:tracePt t="53067" x="2571750" y="4324350"/>
          <p14:tracePt t="53084" x="2654300" y="4438650"/>
          <p14:tracePt t="53100" x="2762250" y="4514850"/>
          <p14:tracePt t="53116" x="2933700" y="4591050"/>
          <p14:tracePt t="53134" x="3117850" y="4673600"/>
          <p14:tracePt t="53136" x="3200400" y="4705350"/>
          <p14:tracePt t="53151" x="3359150" y="4743450"/>
          <p14:tracePt t="53167" x="3498850" y="4743450"/>
          <p14:tracePt t="53184" x="3695700" y="4679950"/>
          <p14:tracePt t="53201" x="4121150" y="4508500"/>
          <p14:tracePt t="53216" x="4559300" y="4279900"/>
          <p14:tracePt t="53234" x="4895850" y="4019550"/>
          <p14:tracePt t="53250" x="5149850" y="3771900"/>
          <p14:tracePt t="53266" x="5257800" y="3556000"/>
          <p14:tracePt t="53283" x="5264150" y="3397250"/>
          <p14:tracePt t="53299" x="5207000" y="3187700"/>
          <p14:tracePt t="53316" x="4953000" y="2819400"/>
          <p14:tracePt t="53319" x="4781550" y="2641600"/>
          <p14:tracePt t="53334" x="4533900" y="2444750"/>
          <p14:tracePt t="53349" x="4476750" y="2419350"/>
          <p14:tracePt t="53367" x="4445000" y="2413000"/>
          <p14:tracePt t="53384" x="4381500" y="2413000"/>
          <p14:tracePt t="53400" x="4203700" y="2413000"/>
          <p14:tracePt t="53417" x="3968750" y="2482850"/>
          <p14:tracePt t="53432" x="3778250" y="2597150"/>
          <p14:tracePt t="53450" x="3670300" y="2660650"/>
          <p14:tracePt t="53466" x="3600450" y="2711450"/>
          <p14:tracePt t="53485" x="3562350" y="2781300"/>
          <p14:tracePt t="53499" x="3536950" y="2870200"/>
          <p14:tracePt t="53516" x="3530600" y="3048000"/>
          <p14:tracePt t="53533" x="3530600" y="3276600"/>
          <p14:tracePt t="53536" x="3543300" y="3403600"/>
          <p14:tracePt t="53550" x="3587750" y="3543300"/>
          <p14:tracePt t="53567" x="3714750" y="3790950"/>
          <p14:tracePt t="53583" x="3790950" y="3848100"/>
          <p14:tracePt t="53600" x="3860800" y="3867150"/>
          <p14:tracePt t="53616" x="3924300" y="3886200"/>
          <p14:tracePt t="53633" x="3962400" y="3886200"/>
          <p14:tracePt t="54509" x="3968750" y="3879850"/>
          <p14:tracePt t="54888" x="3968750" y="3873500"/>
          <p14:tracePt t="54902" x="3968750" y="3867150"/>
          <p14:tracePt t="54933" x="3968750" y="3860800"/>
          <p14:tracePt t="54949" x="3956050" y="3854450"/>
          <p14:tracePt t="54967" x="3924300" y="3835400"/>
          <p14:tracePt t="54985" x="3873500" y="3816350"/>
          <p14:tracePt t="55000" x="3803650" y="3790950"/>
          <p14:tracePt t="55017" x="3721100" y="3784600"/>
          <p14:tracePt t="55033" x="3663950" y="3784600"/>
          <p14:tracePt t="55049" x="3613150" y="3784600"/>
          <p14:tracePt t="55066" x="3581400" y="3784600"/>
          <p14:tracePt t="55083" x="3568700" y="3778250"/>
          <p14:tracePt t="55086" x="3562350" y="3778250"/>
          <p14:tracePt t="55099" x="3549650" y="3771900"/>
          <p14:tracePt t="55116" x="3511550" y="3752850"/>
          <p14:tracePt t="55133" x="3422650" y="3733800"/>
          <p14:tracePt t="55136" x="3371850" y="3727450"/>
          <p14:tracePt t="55150" x="3321050" y="3721100"/>
          <p14:tracePt t="55167" x="3168650" y="3708400"/>
          <p14:tracePt t="55183" x="3136900" y="3708400"/>
          <p14:tracePt t="55201" x="3117850" y="3708400"/>
          <p14:tracePt t="55217" x="3079750" y="3708400"/>
          <p14:tracePt t="55233" x="3022600" y="3702050"/>
          <p14:tracePt t="55250" x="2971800" y="3702050"/>
          <p14:tracePt t="55266" x="2889250" y="3689350"/>
          <p14:tracePt t="55282" x="2825750" y="3683000"/>
          <p14:tracePt t="55286" x="2819400" y="3683000"/>
          <p14:tracePt t="55299" x="2806700" y="3683000"/>
          <p14:tracePt t="55317" x="2800350" y="3683000"/>
          <p14:tracePt t="55333" x="2787650" y="3683000"/>
          <p14:tracePt t="55350" x="2749550" y="3683000"/>
          <p14:tracePt t="55366" x="2736850" y="3683000"/>
          <p14:tracePt t="55383" x="2705100" y="3689350"/>
          <p14:tracePt t="55400" x="2698750" y="3702050"/>
          <p14:tracePt t="55416" x="2679700" y="3721100"/>
          <p14:tracePt t="55433" x="2660650" y="3752850"/>
          <p14:tracePt t="55450" x="2635250" y="3810000"/>
          <p14:tracePt t="55466" x="2622550" y="3879850"/>
          <p14:tracePt t="55483" x="2622550" y="3956050"/>
          <p14:tracePt t="55499" x="2622550" y="4051300"/>
          <p14:tracePt t="55515" x="2622550" y="4146550"/>
          <p14:tracePt t="55533" x="2622550" y="4229100"/>
          <p14:tracePt t="55549" x="2622550" y="4279900"/>
          <p14:tracePt t="55566" x="2609850" y="4330700"/>
          <p14:tracePt t="55583" x="2603500" y="4394200"/>
          <p14:tracePt t="55601" x="2603500" y="4419600"/>
          <p14:tracePt t="55617" x="2603500" y="4432300"/>
          <p14:tracePt t="55701" x="2609850" y="4432300"/>
          <p14:tracePt t="55710" x="2635250" y="4432300"/>
          <p14:tracePt t="55733" x="2762250" y="4432300"/>
          <p14:tracePt t="55750" x="2952750" y="4425950"/>
          <p14:tracePt t="55752" x="3048000" y="4406900"/>
          <p14:tracePt t="55767" x="3155950" y="4387850"/>
          <p14:tracePt t="55783" x="3206750" y="4381500"/>
          <p14:tracePt t="55801" x="3289300" y="4381500"/>
          <p14:tracePt t="55818" x="3448050" y="4381500"/>
          <p14:tracePt t="55832" x="3746500" y="4394200"/>
          <p14:tracePt t="55849" x="3994150" y="4400550"/>
          <p14:tracePt t="55866" x="4165600" y="4400550"/>
          <p14:tracePt t="55882" x="4286250" y="4400550"/>
          <p14:tracePt t="55899" x="4349750" y="4400550"/>
          <p14:tracePt t="55903" x="4381500" y="4400550"/>
          <p14:tracePt t="55916" x="4413250" y="4400550"/>
          <p14:tracePt t="55932" x="4514850" y="4400550"/>
          <p14:tracePt t="55935" x="4578350" y="4400550"/>
          <p14:tracePt t="55949" x="4641850" y="4400550"/>
          <p14:tracePt t="55966" x="4781550" y="4400550"/>
          <p14:tracePt t="55984" x="5054600" y="4400550"/>
          <p14:tracePt t="56000" x="5181600" y="4400550"/>
          <p14:tracePt t="56016" x="5207000" y="4400550"/>
          <p14:tracePt t="56049" x="5245100" y="4400550"/>
          <p14:tracePt t="56065" x="5353050" y="4400550"/>
          <p14:tracePt t="56083" x="5505450" y="4400550"/>
          <p14:tracePt t="56099" x="5607050" y="4400550"/>
          <p14:tracePt t="56102" x="5632450" y="4400550"/>
          <p14:tracePt t="56117" x="5638800" y="4400550"/>
          <p14:tracePt t="60816" x="5772150" y="4362450"/>
          <p14:tracePt t="60828" x="5924550" y="4324350"/>
          <p14:tracePt t="60839" x="6242050" y="4267200"/>
          <p14:tracePt t="60848" x="6438900" y="4248150"/>
          <p14:tracePt t="60865" x="7061200" y="4152900"/>
          <p14:tracePt t="60882" x="7969250" y="4032250"/>
          <p14:tracePt t="60899" x="9048750" y="3860800"/>
          <p14:tracePt t="60916" x="9982200" y="3714750"/>
          <p14:tracePt t="60919" x="10337800" y="3651250"/>
          <p14:tracePt t="60933" x="10706100" y="3600450"/>
          <p14:tracePt t="60949" x="11360150" y="3498850"/>
          <p14:tracePt t="60952" x="11671300" y="3479800"/>
          <p14:tracePt t="61000" x="909638" y="2813050"/>
          <p14:tracePt t="61005" x="1520825" y="2719388"/>
          <p14:tracePt t="61016" x="2030413" y="2643188"/>
          <p14:tracePt t="61022" x="2446338" y="2608263"/>
          <p14:tracePt t="61029" x="2641600" y="2566988"/>
          <p14:tracePt t="61037" x="2744788" y="2549525"/>
          <p14:tracePt t="61046" x="2770188" y="2541588"/>
          <p14:tracePt t="61069" x="2778125" y="2541588"/>
          <p14:tracePt t="61078" x="2803525" y="2524125"/>
          <p14:tracePt t="61085" x="2820988" y="2506663"/>
          <p14:tracePt t="61093" x="2871788" y="2481263"/>
          <p14:tracePt t="61102" x="2947988" y="2430463"/>
          <p14:tracePt t="61109" x="3024188" y="2405063"/>
          <p14:tracePt t="61119" x="3117850" y="2344738"/>
          <p14:tracePt t="61125" x="3168650" y="2293938"/>
          <p14:tracePt t="61135" x="3178175" y="2278063"/>
          <p14:tracePt t="61142" x="3178175" y="2268538"/>
          <p14:tracePt t="61157" x="3178175" y="2243138"/>
          <p14:tracePt t="61168" x="3152775" y="2227263"/>
          <p14:tracePt t="61173" x="3084513" y="2217738"/>
          <p14:tracePt t="61185" x="3049588" y="2200275"/>
          <p14:tracePt t="61189" x="3033713" y="2192338"/>
          <p14:tracePt t="61218" x="3033713" y="2141538"/>
          <p14:tracePt t="61221" x="3033713" y="2055813"/>
          <p14:tracePt t="61229" x="3033713" y="1954213"/>
          <p14:tracePt t="61237" x="3033713" y="1827213"/>
          <p14:tracePt t="61246" x="2998788" y="1700213"/>
          <p14:tracePt t="61253" x="2955925" y="1581150"/>
          <p14:tracePt t="61262" x="2879725" y="1462088"/>
          <p14:tracePt t="61269" x="2820988" y="1376363"/>
          <p14:tracePt t="61277" x="2727325" y="1282700"/>
          <p14:tracePt t="61285" x="2616200" y="1189038"/>
          <p14:tracePt t="61293" x="2471738" y="1054100"/>
          <p14:tracePt t="61302" x="2293938" y="917575"/>
          <p14:tracePt t="61309" x="2081213" y="755650"/>
          <p14:tracePt t="61319" x="1817688" y="544513"/>
          <p14:tracePt t="61325" x="1520825" y="296863"/>
          <p14:tracePt t="61335" x="1231900" y="10160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7A66EF-2CBA-45F7-87E1-AE9DE696B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Text</a:t>
            </a:r>
            <a:r>
              <a:rPr lang="nl-BE" dirty="0"/>
              <a:t> files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A965233-77D1-4EA6-96A3-BB14281D6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4983721"/>
          </a:xfrm>
        </p:spPr>
        <p:txBody>
          <a:bodyPr>
            <a:normAutofit/>
          </a:bodyPr>
          <a:lstStyle/>
          <a:p>
            <a:r>
              <a:rPr lang="en-GB"/>
              <a:t>One of Python's most important applications for data processing is reading, modifying and writing text files. </a:t>
            </a:r>
          </a:p>
          <a:p>
            <a:r>
              <a:rPr lang="en-GB"/>
              <a:t>Data is often stored in text files because they are easily transferable between applications.</a:t>
            </a:r>
          </a:p>
          <a:p>
            <a:r>
              <a:rPr lang="en-GB"/>
              <a:t>Text files or 'flat files' consist of lines of text, composed exclusively of regular characters. </a:t>
            </a:r>
          </a:p>
          <a:p>
            <a:pPr lvl="1"/>
            <a:r>
              <a:rPr lang="en-GB" sz="2800"/>
              <a:t>Each line is closed at the end with the newline symbol </a:t>
            </a:r>
            <a:r>
              <a:rPr lang="en-GB" sz="2800">
                <a:solidFill>
                  <a:srgbClr val="4584B6"/>
                </a:solidFill>
              </a:rPr>
              <a:t>\n</a:t>
            </a:r>
            <a:r>
              <a:rPr lang="en-GB" sz="2800"/>
              <a:t>.</a:t>
            </a:r>
          </a:p>
          <a:p>
            <a:pPr lvl="1"/>
            <a:r>
              <a:rPr lang="en-GB" sz="2800"/>
              <a:t>Examples: txt files, csv files, py files, html files, ...</a:t>
            </a:r>
          </a:p>
          <a:p>
            <a:pPr lvl="1"/>
            <a:r>
              <a:rPr lang="en-GB" sz="2800"/>
              <a:t>Word files and images are not flat files, but binary files.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0A432A6-6673-43EF-86F0-A59843DEB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</a:t>
            </a:fld>
            <a:endParaRPr lang="nl-BE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2FEECE3-0C51-4CCE-A152-6B49B7CCA7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75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27"/>
    </mc:Choice>
    <mc:Fallback xmlns="">
      <p:transition spd="slow" advTm="578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7474" x="3067050" y="6781800"/>
          <p14:tracePt t="37482" x="3143250" y="6713538"/>
          <p14:tracePt t="37490" x="3262313" y="6670675"/>
          <p14:tracePt t="37498" x="3432175" y="6602413"/>
          <p14:tracePt t="37506" x="3746500" y="6518275"/>
          <p14:tracePt t="37514" x="4187825" y="6373813"/>
          <p14:tracePt t="37522" x="4808538" y="6272213"/>
          <p14:tracePt t="37531" x="5530850" y="6203950"/>
          <p14:tracePt t="37538" x="6235700" y="6092825"/>
          <p14:tracePt t="37547" x="6881813" y="6008688"/>
          <p14:tracePt t="37554" x="7366000" y="5932488"/>
          <p14:tracePt t="37563" x="7596188" y="5846763"/>
          <p14:tracePt t="37570" x="7715250" y="5803900"/>
          <p14:tracePt t="37580" x="7766050" y="5770563"/>
          <p14:tracePt t="37587" x="7791450" y="5745163"/>
          <p14:tracePt t="37597" x="7824788" y="5710238"/>
          <p14:tracePt t="37603" x="7875588" y="5694363"/>
          <p14:tracePt t="37614" x="7961313" y="5659438"/>
          <p14:tracePt t="37618" x="8105775" y="5634038"/>
          <p14:tracePt t="37630" x="8301038" y="5616575"/>
          <p14:tracePt t="37634" x="8580438" y="5575300"/>
          <p14:tracePt t="37645" x="8767763" y="5557838"/>
          <p14:tracePt t="37650" x="8937625" y="5514975"/>
          <p14:tracePt t="37658" x="9023350" y="5497513"/>
          <p14:tracePt t="37666" x="9048750" y="5472113"/>
          <p14:tracePt t="37675" x="9056688" y="5472113"/>
          <p14:tracePt t="37682" x="9056688" y="5464175"/>
          <p14:tracePt t="37698" x="9064625" y="5456238"/>
          <p14:tracePt t="37722" x="9099550" y="5438775"/>
          <p14:tracePt t="37730" x="9175750" y="5413375"/>
          <p14:tracePt t="37738" x="9320213" y="5380038"/>
          <p14:tracePt t="37747" x="9421813" y="5345113"/>
          <p14:tracePt t="37754" x="9566275" y="5294313"/>
          <p14:tracePt t="37764" x="9702800" y="5218113"/>
          <p14:tracePt t="37770" x="9796463" y="5167313"/>
          <p14:tracePt t="37780" x="9847263" y="5106988"/>
          <p14:tracePt t="37786" x="9880600" y="5073650"/>
          <p14:tracePt t="37797" x="9906000" y="5038725"/>
          <p14:tracePt t="37802" x="9915525" y="5022850"/>
          <p14:tracePt t="37814" x="9931400" y="4997450"/>
          <p14:tracePt t="37818" x="9948863" y="4979988"/>
          <p14:tracePt t="37830" x="9966325" y="4972050"/>
          <p14:tracePt t="37834" x="9991725" y="4946650"/>
          <p14:tracePt t="37845" x="10034588" y="4903788"/>
          <p14:tracePt t="37850" x="10042525" y="4878388"/>
          <p14:tracePt t="37858" x="10042525" y="4835525"/>
          <p14:tracePt t="37866" x="10042525" y="4810125"/>
          <p14:tracePt t="37874" x="10042525" y="4802188"/>
          <p14:tracePt t="37890" x="10042525" y="4792663"/>
          <p14:tracePt t="37898" x="10042525" y="4784725"/>
          <p14:tracePt t="37906" x="10042525" y="4775200"/>
          <p14:tracePt t="37914" x="10034588" y="4759325"/>
          <p14:tracePt t="37930" x="10034588" y="4741863"/>
          <p14:tracePt t="37938" x="10025063" y="4716463"/>
          <p14:tracePt t="37947" x="10025063" y="4683125"/>
          <p14:tracePt t="37954" x="9991725" y="4640263"/>
          <p14:tracePt t="37963" x="9991725" y="4630738"/>
          <p14:tracePt t="37980" x="9983788" y="4605338"/>
          <p14:tracePt t="37986" x="9974263" y="4597400"/>
          <p14:tracePt t="37998" x="9966325" y="4589463"/>
          <p14:tracePt t="38003" x="9956800" y="4579938"/>
          <p14:tracePt t="38013" x="9940925" y="4564063"/>
          <p14:tracePt t="38018" x="9915525" y="4554538"/>
          <p14:tracePt t="38031" x="9915525" y="4538663"/>
          <p14:tracePt t="38034" x="9898063" y="4503738"/>
          <p14:tracePt t="38045" x="9898063" y="4486275"/>
          <p14:tracePt t="38050" x="9880600" y="4452938"/>
          <p14:tracePt t="38058" x="9855200" y="4402138"/>
          <p14:tracePt t="38066" x="9839325" y="4341813"/>
          <p14:tracePt t="38074" x="9804400" y="4291013"/>
          <p14:tracePt t="38082" x="9796463" y="4265613"/>
          <p14:tracePt t="38090" x="9761538" y="4232275"/>
          <p14:tracePt t="38098" x="9736138" y="4206875"/>
          <p14:tracePt t="38106" x="9736138" y="4197350"/>
          <p14:tracePt t="38114" x="9702800" y="4189413"/>
          <p14:tracePt t="38122" x="9694863" y="4181475"/>
          <p14:tracePt t="38130" x="9667875" y="4164013"/>
          <p14:tracePt t="38138" x="9659938" y="4164013"/>
          <p14:tracePt t="38147" x="9652000" y="4156075"/>
          <p14:tracePt t="38154" x="9642475" y="4156075"/>
          <p14:tracePt t="38163" x="9634538" y="4146550"/>
          <p14:tracePt t="38171" x="9626600" y="4146550"/>
          <p14:tracePt t="38180" x="9583738" y="4138613"/>
          <p14:tracePt t="38187" x="9558338" y="4130675"/>
          <p14:tracePt t="38197" x="9515475" y="4130675"/>
          <p14:tracePt t="38202" x="9482138" y="4113213"/>
          <p14:tracePt t="38213" x="9456738" y="4113213"/>
          <p14:tracePt t="38218" x="9431338" y="4113213"/>
          <p14:tracePt t="38230" x="9421813" y="4105275"/>
          <p14:tracePt t="38234" x="9413875" y="4105275"/>
          <p14:tracePt t="38245" x="9396413" y="4095750"/>
          <p14:tracePt t="38250" x="9371013" y="4095750"/>
          <p14:tracePt t="38258" x="9353550" y="4087813"/>
          <p14:tracePt t="38266" x="9328150" y="4087813"/>
          <p14:tracePt t="38282" x="9312275" y="4087813"/>
          <p14:tracePt t="38298" x="9286875" y="4087813"/>
          <p14:tracePt t="38395" x="9277350" y="4087813"/>
          <p14:tracePt t="38404" x="9269413" y="4095750"/>
          <p14:tracePt t="38413" x="9269413" y="4105275"/>
          <p14:tracePt t="38419" x="9261475" y="4121150"/>
          <p14:tracePt t="38429" x="9244013" y="4146550"/>
          <p14:tracePt t="38434" x="9244013" y="4171950"/>
          <p14:tracePt t="38447" x="9236075" y="4181475"/>
          <p14:tracePt t="38451" x="9218613" y="4224338"/>
          <p14:tracePt t="38458" x="9209088" y="4232275"/>
          <p14:tracePt t="38466" x="9209088" y="4257675"/>
          <p14:tracePt t="38474" x="9209088" y="4275138"/>
          <p14:tracePt t="38482" x="9201150" y="4291013"/>
          <p14:tracePt t="38490" x="9201150" y="4300538"/>
          <p14:tracePt t="38498" x="9201150" y="4316413"/>
          <p14:tracePt t="38506" x="9201150" y="4333875"/>
          <p14:tracePt t="38514" x="9193213" y="4341813"/>
          <p14:tracePt t="38522" x="9193213" y="4359275"/>
          <p14:tracePt t="38530" x="9193213" y="4376738"/>
          <p14:tracePt t="38538" x="9193213" y="4384675"/>
          <p14:tracePt t="38547" x="9193213" y="4410075"/>
          <p14:tracePt t="38554" x="9175750" y="4435475"/>
          <p14:tracePt t="38570" x="9175750" y="4460875"/>
          <p14:tracePt t="38580" x="9175750" y="4470400"/>
          <p14:tracePt t="38586" x="9183688" y="4486275"/>
          <p14:tracePt t="38597" x="9201150" y="4513263"/>
          <p14:tracePt t="38603" x="9218613" y="4529138"/>
          <p14:tracePt t="38613" x="9236075" y="4546600"/>
          <p14:tracePt t="38631" x="9244013" y="4564063"/>
          <p14:tracePt t="38634" x="9261475" y="4579938"/>
          <p14:tracePt t="38645" x="9277350" y="4589463"/>
          <p14:tracePt t="38650" x="9312275" y="4605338"/>
          <p14:tracePt t="38658" x="9345613" y="4640263"/>
          <p14:tracePt t="38666" x="9363075" y="4640263"/>
          <p14:tracePt t="38674" x="9380538" y="4657725"/>
          <p14:tracePt t="38690" x="9380538" y="4665663"/>
          <p14:tracePt t="38706" x="9396413" y="4673600"/>
          <p14:tracePt t="38714" x="9405938" y="4683125"/>
          <p14:tracePt t="38730" x="9431338" y="4683125"/>
          <p14:tracePt t="38738" x="9447213" y="4691063"/>
          <p14:tracePt t="38747" x="9456738" y="4691063"/>
          <p14:tracePt t="38754" x="9472613" y="4691063"/>
          <p14:tracePt t="38763" x="9490075" y="4691063"/>
          <p14:tracePt t="38770" x="9507538" y="4691063"/>
          <p14:tracePt t="38780" x="9523413" y="4691063"/>
          <p14:tracePt t="38787" x="9540875" y="4691063"/>
          <p14:tracePt t="38796" x="9558338" y="4691063"/>
          <p14:tracePt t="38813" x="9566275" y="4673600"/>
          <p14:tracePt t="38818" x="9583738" y="4657725"/>
          <p14:tracePt t="38831" x="9583738" y="4630738"/>
          <p14:tracePt t="38834" x="9591675" y="4622800"/>
          <p14:tracePt t="38845" x="9591675" y="4597400"/>
          <p14:tracePt t="38850" x="9591675" y="4572000"/>
          <p14:tracePt t="38858" x="9601200" y="4529138"/>
          <p14:tracePt t="38866" x="9601200" y="4521200"/>
          <p14:tracePt t="38874" x="9601200" y="4495800"/>
          <p14:tracePt t="38882" x="9601200" y="4478338"/>
          <p14:tracePt t="38890" x="9609138" y="4478338"/>
          <p14:tracePt t="38898" x="9609138" y="4460875"/>
          <p14:tracePt t="38906" x="9609138" y="4445000"/>
          <p14:tracePt t="38914" x="9609138" y="4435475"/>
          <p14:tracePt t="38922" x="9609138" y="4427538"/>
          <p14:tracePt t="38930" x="9609138" y="4419600"/>
          <p14:tracePt t="38938" x="9609138" y="4402138"/>
          <p14:tracePt t="38948" x="9609138" y="4376738"/>
          <p14:tracePt t="38954" x="9609138" y="4368800"/>
          <p14:tracePt t="38963" x="9609138" y="4359275"/>
          <p14:tracePt t="38970" x="9609138" y="4351338"/>
          <p14:tracePt t="38980" x="9609138" y="4341813"/>
          <p14:tracePt t="38986" x="9609138" y="4333875"/>
          <p14:tracePt t="38997" x="9609138" y="4325938"/>
          <p14:tracePt t="39013" x="9591675" y="4316413"/>
          <p14:tracePt t="39018" x="9583738" y="4300538"/>
          <p14:tracePt t="39034" x="9583738" y="4291013"/>
          <p14:tracePt t="39047" x="9583738" y="4283075"/>
          <p14:tracePt t="39050" x="9575800" y="4275138"/>
          <p14:tracePt t="39058" x="9558338" y="4265613"/>
          <p14:tracePt t="39074" x="9558338" y="4257675"/>
          <p14:tracePt t="39082" x="9550400" y="4249738"/>
          <p14:tracePt t="39090" x="9532938" y="4240213"/>
          <p14:tracePt t="39098" x="9515475" y="4232275"/>
          <p14:tracePt t="39106" x="9507538" y="4232275"/>
          <p14:tracePt t="39114" x="9482138" y="4224338"/>
          <p14:tracePt t="39122" x="9447213" y="4197350"/>
          <p14:tracePt t="39138" x="9447213" y="4189413"/>
          <p14:tracePt t="39147" x="9439275" y="4189413"/>
          <p14:tracePt t="39154" x="9413875" y="4181475"/>
          <p14:tracePt t="39187" x="9396413" y="4181475"/>
          <p14:tracePt t="39196" x="9380538" y="4171950"/>
          <p14:tracePt t="39203" x="9380538" y="4164013"/>
          <p14:tracePt t="39213" x="9353550" y="4164013"/>
          <p14:tracePt t="39218" x="9353550" y="4156075"/>
          <p14:tracePt t="39230" x="9320213" y="4146550"/>
          <p14:tracePt t="39247" x="9302750" y="4146550"/>
          <p14:tracePt t="39250" x="9277350" y="4146550"/>
          <p14:tracePt t="39266" x="9269413" y="4146550"/>
          <p14:tracePt t="39274" x="9251950" y="4146550"/>
          <p14:tracePt t="39282" x="9244013" y="4146550"/>
          <p14:tracePt t="39298" x="9236075" y="4146550"/>
          <p14:tracePt t="39306" x="9226550" y="4146550"/>
          <p14:tracePt t="39314" x="9218613" y="4146550"/>
          <p14:tracePt t="39322" x="9201150" y="4164013"/>
          <p14:tracePt t="39338" x="9183688" y="4181475"/>
          <p14:tracePt t="39347" x="9167813" y="4197350"/>
          <p14:tracePt t="39354" x="9167813" y="4206875"/>
          <p14:tracePt t="39370" x="9158288" y="4232275"/>
          <p14:tracePt t="39380" x="9150350" y="4232275"/>
          <p14:tracePt t="39397" x="9150350" y="4257675"/>
          <p14:tracePt t="39418" x="9150350" y="4265613"/>
          <p14:tracePt t="39474" x="9150350" y="4275138"/>
          <p14:tracePt t="39483" x="9150350" y="4283075"/>
          <p14:tracePt t="39490" x="9150350" y="4291013"/>
          <p14:tracePt t="39498" x="9158288" y="4308475"/>
          <p14:tracePt t="39514" x="9167813" y="4308475"/>
          <p14:tracePt t="39522" x="9175750" y="4316413"/>
          <p14:tracePt t="39530" x="9175750" y="4325938"/>
          <p14:tracePt t="39538" x="9183688" y="4333875"/>
          <p14:tracePt t="39579" x="9193213" y="4351338"/>
          <p14:tracePt t="39586" x="9201150" y="4359275"/>
          <p14:tracePt t="39596" x="9209088" y="4368800"/>
          <p14:tracePt t="39613" x="9218613" y="4368800"/>
          <p14:tracePt t="39628" x="9236075" y="4368800"/>
          <p14:tracePt t="39650" x="9244013" y="4368800"/>
          <p14:tracePt t="41868" x="9132888" y="4368800"/>
          <p14:tracePt t="41877" x="8921750" y="4384675"/>
          <p14:tracePt t="41883" x="8742363" y="4384675"/>
          <p14:tracePt t="41891" x="8597900" y="4384675"/>
          <p14:tracePt t="41898" x="8445500" y="4384675"/>
          <p14:tracePt t="41906" x="8232775" y="4384675"/>
          <p14:tracePt t="41914" x="7918450" y="4384675"/>
          <p14:tracePt t="41922" x="7545388" y="4384675"/>
          <p14:tracePt t="41930" x="7137400" y="4384675"/>
          <p14:tracePt t="41948" x="6389688" y="4384675"/>
          <p14:tracePt t="41954" x="6126163" y="4384675"/>
          <p14:tracePt t="41963" x="5895975" y="4384675"/>
          <p14:tracePt t="41970" x="5692775" y="4384675"/>
          <p14:tracePt t="41979" x="5565775" y="4384675"/>
          <p14:tracePt t="41986" x="5437188" y="4384675"/>
          <p14:tracePt t="41996" x="5335588" y="4384675"/>
          <p14:tracePt t="42003" x="5267325" y="4384675"/>
          <p14:tracePt t="42013" x="5199063" y="4384675"/>
          <p14:tracePt t="42018" x="5132388" y="4402138"/>
          <p14:tracePt t="42030" x="5089525" y="4410075"/>
          <p14:tracePt t="42034" x="5038725" y="4427538"/>
          <p14:tracePt t="42047" x="4970463" y="4445000"/>
          <p14:tracePt t="42050" x="4868863" y="4470400"/>
          <p14:tracePt t="42061" x="4791075" y="4470400"/>
          <p14:tracePt t="42066" x="4749800" y="4470400"/>
          <p14:tracePt t="42074" x="4724400" y="4470400"/>
          <p14:tracePt t="42082" x="4706938" y="4470400"/>
          <p14:tracePt t="42091" x="4689475" y="4470400"/>
          <p14:tracePt t="42098" x="4673600" y="4470400"/>
          <p14:tracePt t="42106" x="4646613" y="4478338"/>
          <p14:tracePt t="42114" x="4621213" y="4478338"/>
          <p14:tracePt t="42122" x="4570413" y="4486275"/>
          <p14:tracePt t="42130" x="4519613" y="4513263"/>
          <p14:tracePt t="42138" x="4443413" y="4521200"/>
          <p14:tracePt t="42146" x="4375150" y="4538663"/>
          <p14:tracePt t="42154" x="4306888" y="4564063"/>
          <p14:tracePt t="42163" x="4291013" y="4564063"/>
          <p14:tracePt t="42170" x="4273550" y="4564063"/>
          <p14:tracePt t="42242" x="4256088" y="4564063"/>
          <p14:tracePt t="42250" x="4205288" y="4572000"/>
          <p14:tracePt t="42260" x="4146550" y="4572000"/>
          <p14:tracePt t="42266" x="4103688" y="4572000"/>
          <p14:tracePt t="42274" x="4060825" y="4572000"/>
          <p14:tracePt t="42282" x="4017963" y="4572000"/>
          <p14:tracePt t="42291" x="3984625" y="4572000"/>
          <p14:tracePt t="42298" x="3941763" y="4572000"/>
          <p14:tracePt t="42306" x="3933825" y="4572000"/>
          <p14:tracePt t="42322" x="3908425" y="4572000"/>
          <p14:tracePt t="42330" x="3890963" y="4572000"/>
          <p14:tracePt t="42338" x="3848100" y="4546600"/>
          <p14:tracePt t="42347" x="3822700" y="4529138"/>
          <p14:tracePt t="42354" x="3771900" y="4503738"/>
          <p14:tracePt t="42363" x="3763963" y="4495800"/>
          <p14:tracePt t="42371" x="3729038" y="4486275"/>
          <p14:tracePt t="42380" x="3703638" y="4486275"/>
          <p14:tracePt t="42386" x="3687763" y="4486275"/>
          <p14:tracePt t="42397" x="3652838" y="4486275"/>
          <p14:tracePt t="42403" x="3611563" y="4486275"/>
          <p14:tracePt t="42413" x="3568700" y="4486275"/>
          <p14:tracePt t="42418" x="3517900" y="4495800"/>
          <p14:tracePt t="42429" x="3457575" y="4529138"/>
          <p14:tracePt t="42434" x="3424238" y="4546600"/>
          <p14:tracePt t="42446" x="3381375" y="4554538"/>
          <p14:tracePt t="42450" x="3338513" y="4579938"/>
          <p14:tracePt t="42460" x="3297238" y="4589463"/>
          <p14:tracePt t="42466" x="3279775" y="4597400"/>
          <p14:tracePt t="42475" x="3254375" y="4614863"/>
          <p14:tracePt t="42482" x="3244850" y="4622800"/>
          <p14:tracePt t="42491" x="3228975" y="4622800"/>
          <p14:tracePt t="42498" x="3219450" y="4622800"/>
          <p14:tracePt t="42506" x="3219450" y="4630738"/>
          <p14:tracePt t="42514" x="3211513" y="4640263"/>
          <p14:tracePt t="42522" x="3194050" y="4648200"/>
          <p14:tracePt t="42530" x="3168650" y="4673600"/>
          <p14:tracePt t="42538" x="3143250" y="4699000"/>
          <p14:tracePt t="42546" x="3135313" y="4716463"/>
          <p14:tracePt t="42554" x="3092450" y="4749800"/>
          <p14:tracePt t="42563" x="3084513" y="4767263"/>
          <p14:tracePt t="42570" x="3084513" y="4784725"/>
          <p14:tracePt t="42580" x="3067050" y="4818063"/>
          <p14:tracePt t="42587" x="3049588" y="4827588"/>
          <p14:tracePt t="42596" x="3049588" y="4835525"/>
          <p14:tracePt t="42602" x="3049588" y="4843463"/>
          <p14:tracePt t="42613" x="3049588" y="4852988"/>
          <p14:tracePt t="42618" x="3049588" y="4878388"/>
          <p14:tracePt t="42630" x="3049588" y="4903788"/>
          <p14:tracePt t="42634" x="3049588" y="4919663"/>
          <p14:tracePt t="42646" x="3049588" y="4946650"/>
          <p14:tracePt t="42650" x="3059113" y="4979988"/>
          <p14:tracePt t="42661" x="3067050" y="5005388"/>
          <p14:tracePt t="42666" x="3084513" y="5022850"/>
          <p14:tracePt t="42674" x="3109913" y="5048250"/>
          <p14:tracePt t="42682" x="3143250" y="5064125"/>
          <p14:tracePt t="42691" x="3143250" y="5073650"/>
          <p14:tracePt t="42698" x="3168650" y="5081588"/>
          <p14:tracePt t="42706" x="3178175" y="5091113"/>
          <p14:tracePt t="42714" x="3186113" y="5091113"/>
          <p14:tracePt t="42722" x="3211513" y="5106988"/>
          <p14:tracePt t="42730" x="3236913" y="5124450"/>
          <p14:tracePt t="42738" x="3244850" y="5124450"/>
          <p14:tracePt t="42746" x="3262313" y="5132388"/>
          <p14:tracePt t="42754" x="3287713" y="5132388"/>
          <p14:tracePt t="42763" x="3313113" y="5132388"/>
          <p14:tracePt t="42770" x="3338513" y="5132388"/>
          <p14:tracePt t="42780" x="3381375" y="5132388"/>
          <p14:tracePt t="42786" x="3414713" y="5132388"/>
          <p14:tracePt t="42796" x="3449638" y="5132388"/>
          <p14:tracePt t="42813" x="3457575" y="5132388"/>
          <p14:tracePt t="42834" x="3475038" y="5132388"/>
          <p14:tracePt t="42846" x="3475038" y="5124450"/>
          <p14:tracePt t="42861" x="3475038" y="5116513"/>
          <p14:tracePt t="42866" x="3482975" y="5106988"/>
          <p14:tracePt t="42874" x="3482975" y="5091113"/>
          <p14:tracePt t="42882" x="3492500" y="5081588"/>
          <p14:tracePt t="43252" x="3500438" y="5073650"/>
          <p14:tracePt t="43260" x="3568700" y="5073650"/>
          <p14:tracePt t="43269" x="3652838" y="5064125"/>
          <p14:tracePt t="43276" x="3771900" y="5038725"/>
          <p14:tracePt t="43282" x="3840163" y="5038725"/>
          <p14:tracePt t="43291" x="3925888" y="5038725"/>
          <p14:tracePt t="43298" x="4002088" y="5038725"/>
          <p14:tracePt t="43306" x="4044950" y="5038725"/>
          <p14:tracePt t="43314" x="4078288" y="5038725"/>
          <p14:tracePt t="43322" x="4121150" y="5038725"/>
          <p14:tracePt t="43330" x="4179888" y="5030788"/>
          <p14:tracePt t="43338" x="4240213" y="5022850"/>
          <p14:tracePt t="43346" x="4291013" y="5022850"/>
          <p14:tracePt t="43354" x="4341813" y="5013325"/>
          <p14:tracePt t="43363" x="4375150" y="5013325"/>
          <p14:tracePt t="43370" x="4435475" y="5013325"/>
          <p14:tracePt t="43379" x="4476750" y="5013325"/>
          <p14:tracePt t="43386" x="4503738" y="5013325"/>
          <p14:tracePt t="43396" x="4537075" y="5013325"/>
          <p14:tracePt t="43403" x="4570413" y="5013325"/>
          <p14:tracePt t="43413" x="4579938" y="5013325"/>
          <p14:tracePt t="43725" x="4587875" y="4972050"/>
          <p14:tracePt t="43732" x="4587875" y="4911725"/>
          <p14:tracePt t="43741" x="4587875" y="4868863"/>
          <p14:tracePt t="43748" x="4587875" y="4843463"/>
          <p14:tracePt t="43754" x="4587875" y="4827588"/>
          <p14:tracePt t="43770" x="4587875" y="4818063"/>
          <p14:tracePt t="43786" x="4587875" y="4810125"/>
          <p14:tracePt t="43796" x="4579938" y="4802188"/>
          <p14:tracePt t="43802" x="4562475" y="4784725"/>
          <p14:tracePt t="43813" x="4545013" y="4767263"/>
          <p14:tracePt t="43818" x="4511675" y="4741863"/>
          <p14:tracePt t="43829" x="4486275" y="4724400"/>
          <p14:tracePt t="43834" x="4476750" y="4708525"/>
          <p14:tracePt t="43846" x="4451350" y="4691063"/>
          <p14:tracePt t="43850" x="4435475" y="4691063"/>
          <p14:tracePt t="43861" x="4410075" y="4683125"/>
          <p14:tracePt t="43866" x="4400550" y="4665663"/>
          <p14:tracePt t="43874" x="4392613" y="4665663"/>
          <p14:tracePt t="43882" x="4384675" y="4665663"/>
          <p14:tracePt t="43891" x="4375150" y="4657725"/>
          <p14:tracePt t="43914" x="4359275" y="4657725"/>
          <p14:tracePt t="43922" x="4349750" y="4657725"/>
          <p14:tracePt t="43930" x="4324350" y="4657725"/>
          <p14:tracePt t="43938" x="4306888" y="4657725"/>
          <p14:tracePt t="43946" x="4265613" y="4657725"/>
          <p14:tracePt t="43954" x="4222750" y="4657725"/>
          <p14:tracePt t="43963" x="4179888" y="4657725"/>
          <p14:tracePt t="43970" x="4146550" y="4657725"/>
          <p14:tracePt t="43979" x="4137025" y="4657725"/>
          <p14:tracePt t="44058" x="4121150" y="4657725"/>
          <p14:tracePt t="44066" x="4111625" y="4657725"/>
          <p14:tracePt t="44074" x="4103688" y="4683125"/>
          <p14:tracePt t="44082" x="4070350" y="4741863"/>
          <p14:tracePt t="44091" x="4070350" y="4775200"/>
          <p14:tracePt t="44098" x="4070350" y="4810125"/>
          <p14:tracePt t="44106" x="4070350" y="4843463"/>
          <p14:tracePt t="44114" x="4070350" y="4868863"/>
          <p14:tracePt t="44122" x="4070350" y="4878388"/>
          <p14:tracePt t="44130" x="4070350" y="4886325"/>
          <p14:tracePt t="44138" x="4070350" y="4911725"/>
          <p14:tracePt t="44147" x="4086225" y="4929188"/>
          <p14:tracePt t="44154" x="4103688" y="4946650"/>
          <p14:tracePt t="44163" x="4129088" y="4972050"/>
          <p14:tracePt t="44170" x="4171950" y="5005388"/>
          <p14:tracePt t="44179" x="4214813" y="5022850"/>
          <p14:tracePt t="44186" x="4281488" y="5056188"/>
          <p14:tracePt t="44196" x="4359275" y="5081588"/>
          <p14:tracePt t="44203" x="4443413" y="5099050"/>
          <p14:tracePt t="44213" x="4503738" y="5099050"/>
          <p14:tracePt t="44219" x="4545013" y="5106988"/>
          <p14:tracePt t="44230" x="4562475" y="5106988"/>
          <p14:tracePt t="44234" x="4570413" y="5106988"/>
          <p14:tracePt t="44250" x="4605338" y="5091113"/>
          <p14:tracePt t="44261" x="4613275" y="5081588"/>
          <p14:tracePt t="44266" x="4630738" y="5073650"/>
          <p14:tracePt t="44282" x="4630738" y="5064125"/>
          <p14:tracePt t="44820" x="4749800" y="5064125"/>
          <p14:tracePt t="44828" x="4894263" y="5064125"/>
          <p14:tracePt t="44835" x="4962525" y="5064125"/>
          <p14:tracePt t="44845" x="4970463" y="5064125"/>
          <p14:tracePt t="44931" x="4978400" y="5064125"/>
          <p14:tracePt t="44939" x="5003800" y="5064125"/>
          <p14:tracePt t="44947" x="5029200" y="5064125"/>
          <p14:tracePt t="44954" x="5046663" y="5064125"/>
          <p14:tracePt t="44964" x="5054600" y="5064125"/>
          <p14:tracePt t="44970" x="5072063" y="5064125"/>
          <p14:tracePt t="44986" x="5080000" y="5064125"/>
          <p14:tracePt t="44996" x="5089525" y="5064125"/>
          <p14:tracePt t="45002" x="5097463" y="5064125"/>
          <p14:tracePt t="45018" x="5106988" y="5064125"/>
          <p14:tracePt t="45082" x="5114925" y="5064125"/>
          <p14:tracePt t="45106" x="5132388" y="5064125"/>
          <p14:tracePt t="45114" x="5140325" y="5064125"/>
          <p14:tracePt t="45122" x="5165725" y="5064125"/>
          <p14:tracePt t="45130" x="5183188" y="5064125"/>
          <p14:tracePt t="45147" x="5208588" y="5056188"/>
          <p14:tracePt t="45243" x="5241925" y="5056188"/>
          <p14:tracePt t="45250" x="5259388" y="5056188"/>
          <p14:tracePt t="45260" x="5335588" y="5056188"/>
          <p14:tracePt t="45266" x="5454650" y="5056188"/>
          <p14:tracePt t="45274" x="5591175" y="5056188"/>
          <p14:tracePt t="45282" x="5743575" y="5056188"/>
          <p14:tracePt t="45291" x="5905500" y="5073650"/>
          <p14:tracePt t="45298" x="6032500" y="5091113"/>
          <p14:tracePt t="45306" x="6134100" y="5099050"/>
          <p14:tracePt t="45314" x="6202363" y="5106988"/>
          <p14:tracePt t="45322" x="6253163" y="5106988"/>
          <p14:tracePt t="45330" x="6261100" y="5124450"/>
          <p14:tracePt t="45338" x="6278563" y="5124450"/>
          <p14:tracePt t="45629" x="6296025" y="5124450"/>
          <p14:tracePt t="45637" x="6311900" y="5124450"/>
          <p14:tracePt t="45644" x="6329363" y="5124450"/>
          <p14:tracePt t="45651" x="6354763" y="5116513"/>
          <p14:tracePt t="45663" x="6354763" y="5106988"/>
          <p14:tracePt t="45666" x="6380163" y="5091113"/>
          <p14:tracePt t="45674" x="6405563" y="5081588"/>
          <p14:tracePt t="45682" x="6423025" y="5056188"/>
          <p14:tracePt t="45690" x="6448425" y="5038725"/>
          <p14:tracePt t="45698" x="6473825" y="5030788"/>
          <p14:tracePt t="45706" x="6483350" y="5030788"/>
          <p14:tracePt t="45714" x="6483350" y="5022850"/>
          <p14:tracePt t="45722" x="6491288" y="5013325"/>
          <p14:tracePt t="45730" x="6508750" y="5013325"/>
          <p14:tracePt t="45738" x="6508750" y="5005388"/>
          <p14:tracePt t="45746" x="6516688" y="5005388"/>
          <p14:tracePt t="45754" x="6524625" y="4997450"/>
          <p14:tracePt t="45770" x="6534150" y="4987925"/>
          <p14:tracePt t="45949" x="6550025" y="4987925"/>
          <p14:tracePt t="45956" x="6567488" y="4987925"/>
          <p14:tracePt t="45964" x="6575425" y="4987925"/>
          <p14:tracePt t="45971" x="6584950" y="4987925"/>
          <p14:tracePt t="45980" x="6592888" y="4987925"/>
          <p14:tracePt t="45986" x="6600825" y="4987925"/>
          <p14:tracePt t="46188" x="6610350" y="4987925"/>
          <p14:tracePt t="46196" x="6643688" y="4987925"/>
          <p14:tracePt t="46205" x="6704013" y="4987925"/>
          <p14:tracePt t="46213" x="6805613" y="4987925"/>
          <p14:tracePt t="46218" x="6899275" y="4987925"/>
          <p14:tracePt t="46229" x="7018338" y="4987925"/>
          <p14:tracePt t="46234" x="7112000" y="4987925"/>
          <p14:tracePt t="46246" x="7188200" y="4987925"/>
          <p14:tracePt t="46250" x="7239000" y="4987925"/>
          <p14:tracePt t="46263" x="7272338" y="4987925"/>
          <p14:tracePt t="46266" x="7281863" y="4987925"/>
          <p14:tracePt t="46275" x="7289800" y="4987925"/>
          <p14:tracePt t="46282" x="7297738" y="4987925"/>
          <p14:tracePt t="46330" x="7307263" y="4987925"/>
          <p14:tracePt t="46354" x="7323138" y="4987925"/>
          <p14:tracePt t="46362" x="7332663" y="4987925"/>
          <p14:tracePt t="49045" x="7229475" y="4987925"/>
          <p14:tracePt t="49050" x="7059613" y="4987925"/>
          <p14:tracePt t="49061" x="6915150" y="4987925"/>
          <p14:tracePt t="49066" x="6831013" y="4987925"/>
          <p14:tracePt t="49076" x="6745288" y="4987925"/>
          <p14:tracePt t="49082" x="6686550" y="4979988"/>
          <p14:tracePt t="49093" x="6618288" y="4979988"/>
          <p14:tracePt t="49098" x="6542088" y="4979988"/>
          <p14:tracePt t="49107" x="6483350" y="4979988"/>
          <p14:tracePt t="49114" x="6430963" y="4979988"/>
          <p14:tracePt t="49123" x="6380163" y="4979988"/>
          <p14:tracePt t="49130" x="6329363" y="4979988"/>
          <p14:tracePt t="49138" x="6278563" y="4979988"/>
          <p14:tracePt t="49146" x="6253163" y="4979988"/>
          <p14:tracePt t="49154" x="6245225" y="4979988"/>
          <p14:tracePt t="49163" x="6227763" y="4979988"/>
          <p14:tracePt t="49186" x="6219825" y="4979988"/>
          <p14:tracePt t="49195" x="6176963" y="4979988"/>
          <p14:tracePt t="49202" x="6116638" y="4979988"/>
          <p14:tracePt t="49212" x="6007100" y="4979988"/>
          <p14:tracePt t="49218" x="5921375" y="4979988"/>
          <p14:tracePt t="49230" x="5819775" y="4979988"/>
          <p14:tracePt t="49234" x="5735638" y="4979988"/>
          <p14:tracePt t="49246" x="5632450" y="4979988"/>
          <p14:tracePt t="49250" x="5522913" y="4979988"/>
          <p14:tracePt t="49263" x="5429250" y="4979988"/>
          <p14:tracePt t="49266" x="5310188" y="4979988"/>
          <p14:tracePt t="49277" x="5199063" y="4979988"/>
          <p14:tracePt t="49282" x="5072063" y="4979988"/>
          <p14:tracePt t="49290" x="4945063" y="4979988"/>
          <p14:tracePt t="49298" x="4818063" y="4979988"/>
          <p14:tracePt t="49307" x="4724400" y="4979988"/>
          <p14:tracePt t="49314" x="4638675" y="4979988"/>
          <p14:tracePt t="49322" x="4579938" y="4979988"/>
          <p14:tracePt t="49330" x="4519613" y="4979988"/>
          <p14:tracePt t="49338" x="4486275" y="4979988"/>
          <p14:tracePt t="49346" x="4460875" y="4979988"/>
          <p14:tracePt t="49354" x="4425950" y="4979988"/>
          <p14:tracePt t="49363" x="4410075" y="4979988"/>
          <p14:tracePt t="49370" x="4392613" y="4979988"/>
          <p14:tracePt t="49379" x="4375150" y="4979988"/>
          <p14:tracePt t="49386" x="4367213" y="4979988"/>
          <p14:tracePt t="49396" x="4341813" y="4979988"/>
          <p14:tracePt t="49402" x="4332288" y="4979988"/>
          <p14:tracePt t="49412" x="4316413" y="4979988"/>
          <p14:tracePt t="49419" x="4281488" y="4979988"/>
          <p14:tracePt t="49429" x="4265613" y="4979988"/>
          <p14:tracePt t="49434" x="4240213" y="4979988"/>
          <p14:tracePt t="49446" x="4230688" y="4979988"/>
          <p14:tracePt t="49450" x="4214813" y="4979988"/>
          <p14:tracePt t="49463" x="4187825" y="4979988"/>
          <p14:tracePt t="49466" x="4162425" y="4979988"/>
          <p14:tracePt t="49498" x="4154488" y="4979988"/>
          <p14:tracePt t="49507" x="4137025" y="4979988"/>
          <p14:tracePt t="49514" x="4129088" y="4979988"/>
          <p14:tracePt t="49522" x="4095750" y="4972050"/>
          <p14:tracePt t="49530" x="4060825" y="4972050"/>
          <p14:tracePt t="49538" x="4010025" y="4962525"/>
          <p14:tracePt t="49546" x="3951288" y="4962525"/>
          <p14:tracePt t="49554" x="3865563" y="4937125"/>
          <p14:tracePt t="49562" x="3771900" y="4929188"/>
          <p14:tracePt t="49570" x="3636963" y="4919663"/>
          <p14:tracePt t="49579" x="3482975" y="4919663"/>
          <p14:tracePt t="49586" x="3322638" y="4919663"/>
          <p14:tracePt t="49596" x="3152775" y="4919663"/>
          <p14:tracePt t="49603" x="2998788" y="4903788"/>
          <p14:tracePt t="49612" x="2803525" y="4903788"/>
          <p14:tracePt t="49618" x="2549525" y="4903788"/>
          <p14:tracePt t="49629" x="2352675" y="4878388"/>
          <p14:tracePt t="49634" x="2251075" y="4878388"/>
          <p14:tracePt t="49646" x="2116138" y="4878388"/>
          <p14:tracePt t="49651" x="2012950" y="4878388"/>
          <p14:tracePt t="49662" x="1920875" y="4878388"/>
          <p14:tracePt t="49666" x="1835150" y="4878388"/>
          <p14:tracePt t="49677" x="1758950" y="4878388"/>
          <p14:tracePt t="49682" x="1724025" y="4886325"/>
          <p14:tracePt t="49691" x="1665288" y="4919663"/>
          <p14:tracePt t="49699" x="1657350" y="4929188"/>
          <p14:tracePt t="49707" x="1639888" y="4937125"/>
          <p14:tracePt t="49714" x="1622425" y="4954588"/>
          <p14:tracePt t="49722" x="1606550" y="4972050"/>
          <p14:tracePt t="49730" x="1597025" y="4979988"/>
          <p14:tracePt t="49738" x="1597025" y="4987925"/>
          <p14:tracePt t="49746" x="1597025" y="5005388"/>
          <p14:tracePt t="49754" x="1589088" y="5038725"/>
          <p14:tracePt t="49762" x="1589088" y="5064125"/>
          <p14:tracePt t="49770" x="1589088" y="5099050"/>
          <p14:tracePt t="49779" x="1589088" y="5141913"/>
          <p14:tracePt t="49786" x="1589088" y="5183188"/>
          <p14:tracePt t="49797" x="1589088" y="5243513"/>
          <p14:tracePt t="49802" x="1589088" y="5286375"/>
          <p14:tracePt t="49812" x="1589088" y="5337175"/>
          <p14:tracePt t="49819" x="1606550" y="5380038"/>
          <p14:tracePt t="49829" x="1622425" y="5430838"/>
          <p14:tracePt t="49834" x="1657350" y="5489575"/>
          <p14:tracePt t="49846" x="1708150" y="5565775"/>
          <p14:tracePt t="49850" x="1741488" y="5608638"/>
          <p14:tracePt t="49862" x="1784350" y="5668963"/>
          <p14:tracePt t="49866" x="1835150" y="5702300"/>
          <p14:tracePt t="49877" x="1893888" y="5745163"/>
          <p14:tracePt t="49882" x="1954213" y="5761038"/>
          <p14:tracePt t="49890" x="2022475" y="5795963"/>
          <p14:tracePt t="49898" x="2065338" y="5803900"/>
          <p14:tracePt t="49907" x="2106613" y="5803900"/>
          <p14:tracePt t="49914" x="2182813" y="5803900"/>
          <p14:tracePt t="49923" x="2268538" y="5803900"/>
          <p14:tracePt t="49930" x="2362200" y="5803900"/>
          <p14:tracePt t="49938" x="2481263" y="5803900"/>
          <p14:tracePt t="49947" x="2565400" y="5803900"/>
          <p14:tracePt t="49954" x="2651125" y="5803900"/>
          <p14:tracePt t="49963" x="2719388" y="5795963"/>
          <p14:tracePt t="49970" x="2786063" y="5770563"/>
          <p14:tracePt t="49979" x="2863850" y="5735638"/>
          <p14:tracePt t="49986" x="2905125" y="5719763"/>
          <p14:tracePt t="49996" x="2930525" y="5694363"/>
          <p14:tracePt t="50002" x="2955925" y="5659438"/>
          <p14:tracePt t="50013" x="2955925" y="5641975"/>
          <p14:tracePt t="50018" x="2965450" y="5616575"/>
          <p14:tracePt t="50030" x="2965450" y="5608638"/>
          <p14:tracePt t="50035" x="2965450" y="5583238"/>
          <p14:tracePt t="50046" x="2965450" y="5575300"/>
          <p14:tracePt t="50063" x="2965450" y="5549900"/>
          <p14:tracePt t="50077" x="2965450" y="5532438"/>
          <p14:tracePt t="50082" x="2940050" y="5514975"/>
          <p14:tracePt t="50090" x="2914650" y="5497513"/>
          <p14:tracePt t="50098" x="2871788" y="5489575"/>
          <p14:tracePt t="50107" x="2838450" y="5472113"/>
          <p14:tracePt t="50114" x="2820988" y="5464175"/>
          <p14:tracePt t="50122" x="2795588" y="5456238"/>
          <p14:tracePt t="50130" x="2786063" y="5456238"/>
          <p14:tracePt t="50170" x="2770188" y="5456238"/>
          <p14:tracePt t="50589" x="2760663" y="5456238"/>
          <p14:tracePt t="50605" x="2795588" y="5438775"/>
          <p14:tracePt t="50613" x="2854325" y="5438775"/>
          <p14:tracePt t="50619" x="2897188" y="5430838"/>
          <p14:tracePt t="50630" x="2955925" y="5430838"/>
          <p14:tracePt t="50634" x="3024188" y="5430838"/>
          <p14:tracePt t="50646" x="3059113" y="5430838"/>
          <p14:tracePt t="50650" x="3092450" y="5430838"/>
          <p14:tracePt t="50663" x="3117850" y="5430838"/>
          <p14:tracePt t="50666" x="3143250" y="5430838"/>
          <p14:tracePt t="50676" x="3168650" y="5430838"/>
          <p14:tracePt t="50682" x="3211513" y="5430838"/>
          <p14:tracePt t="50690" x="3254375" y="5430838"/>
          <p14:tracePt t="50698" x="3338513" y="5430838"/>
          <p14:tracePt t="50707" x="3398838" y="5430838"/>
          <p14:tracePt t="50715" x="3441700" y="5430838"/>
          <p14:tracePt t="50722" x="3482975" y="5430838"/>
          <p14:tracePt t="50730" x="3492500" y="5430838"/>
          <p14:tracePt t="50738" x="3508375" y="5430838"/>
          <p14:tracePt t="50810" x="3517900" y="5430838"/>
          <p14:tracePt t="50819" x="3533775" y="5430838"/>
          <p14:tracePt t="50828" x="3543300" y="5430838"/>
          <p14:tracePt t="50835" x="3559175" y="5430838"/>
          <p14:tracePt t="50846" x="3594100" y="5430838"/>
          <p14:tracePt t="50851" x="3611563" y="5438775"/>
          <p14:tracePt t="50863" x="3636963" y="5438775"/>
          <p14:tracePt t="50867" x="3670300" y="5446713"/>
          <p14:tracePt t="50877" x="3703638" y="5446713"/>
          <p14:tracePt t="50882" x="3738563" y="5446713"/>
          <p14:tracePt t="50891" x="3781425" y="5472113"/>
          <p14:tracePt t="50898" x="3832225" y="5481638"/>
          <p14:tracePt t="50907" x="3883025" y="5481638"/>
          <p14:tracePt t="50914" x="3916363" y="5489575"/>
          <p14:tracePt t="50922" x="3959225" y="5489575"/>
          <p14:tracePt t="50930" x="3984625" y="5489575"/>
          <p14:tracePt t="50938" x="4010025" y="5497513"/>
          <p14:tracePt t="50948" x="4017963" y="5497513"/>
          <p14:tracePt t="50954" x="4035425" y="5497513"/>
          <p14:tracePt t="50963" x="4060825" y="5497513"/>
          <p14:tracePt t="50970" x="4103688" y="5497513"/>
          <p14:tracePt t="50979" x="4146550" y="5497513"/>
          <p14:tracePt t="50986" x="4205288" y="5497513"/>
          <p14:tracePt t="50996" x="4273550" y="5497513"/>
          <p14:tracePt t="51003" x="4316413" y="5497513"/>
          <p14:tracePt t="51012" x="4375150" y="5497513"/>
          <p14:tracePt t="51018" x="4418013" y="5497513"/>
          <p14:tracePt t="51029" x="4460875" y="5497513"/>
          <p14:tracePt t="51034" x="4503738" y="5497513"/>
          <p14:tracePt t="51045" x="4529138" y="5497513"/>
          <p14:tracePt t="51050" x="4545013" y="5497513"/>
          <p14:tracePt t="51063" x="4562475" y="5497513"/>
          <p14:tracePt t="51066" x="4570413" y="5497513"/>
          <p14:tracePt t="51076" x="4587875" y="5489575"/>
          <p14:tracePt t="51146" x="4587875" y="5481638"/>
          <p14:tracePt t="51154" x="4587875" y="5472113"/>
          <p14:tracePt t="51356" x="4587875" y="5456238"/>
          <p14:tracePt t="51380" x="4587875" y="5446713"/>
          <p14:tracePt t="51499" x="4587875" y="5430838"/>
          <p14:tracePt t="51509" x="4587875" y="5413375"/>
          <p14:tracePt t="51516" x="4587875" y="5380038"/>
          <p14:tracePt t="51523" x="4587875" y="5337175"/>
          <p14:tracePt t="51531" x="4587875" y="5302250"/>
          <p14:tracePt t="51538" x="4587875" y="5286375"/>
          <p14:tracePt t="51546" x="4587875" y="5251450"/>
          <p14:tracePt t="51554" x="4587875" y="5243513"/>
          <p14:tracePt t="51562" x="4587875" y="5226050"/>
          <p14:tracePt t="51570" x="4587875" y="5218113"/>
          <p14:tracePt t="51602" x="4587875" y="5208588"/>
          <p14:tracePt t="51612" x="4579938" y="5200650"/>
          <p14:tracePt t="51618" x="4562475" y="5183188"/>
          <p14:tracePt t="51629" x="4537075" y="5167313"/>
          <p14:tracePt t="51634" x="4519613" y="5141913"/>
          <p14:tracePt t="51646" x="4494213" y="5116513"/>
          <p14:tracePt t="51650" x="4476750" y="5106988"/>
          <p14:tracePt t="51662" x="4460875" y="5091113"/>
          <p14:tracePt t="51666" x="4443413" y="5081588"/>
          <p14:tracePt t="51677" x="4443413" y="5073650"/>
          <p14:tracePt t="51682" x="4410075" y="5064125"/>
          <p14:tracePt t="51698" x="4392613" y="5056188"/>
          <p14:tracePt t="51707" x="4367213" y="5048250"/>
          <p14:tracePt t="51715" x="4349750" y="5038725"/>
          <p14:tracePt t="51722" x="4316413" y="5038725"/>
          <p14:tracePt t="51730" x="4273550" y="5030788"/>
          <p14:tracePt t="51738" x="4230688" y="5030788"/>
          <p14:tracePt t="51746" x="4187825" y="5022850"/>
          <p14:tracePt t="51754" x="4162425" y="5013325"/>
          <p14:tracePt t="51762" x="4129088" y="5013325"/>
          <p14:tracePt t="51770" x="4121150" y="5013325"/>
          <p14:tracePt t="51779" x="4103688" y="5013325"/>
          <p14:tracePt t="51786" x="4086225" y="5013325"/>
          <p14:tracePt t="51795" x="4070350" y="5013325"/>
          <p14:tracePt t="51802" x="4052888" y="5013325"/>
          <p14:tracePt t="51812" x="4017963" y="5013325"/>
          <p14:tracePt t="51818" x="3976688" y="5013325"/>
          <p14:tracePt t="51829" x="3933825" y="5013325"/>
          <p14:tracePt t="51834" x="3890963" y="5013325"/>
          <p14:tracePt t="51846" x="3832225" y="5013325"/>
          <p14:tracePt t="51850" x="3781425" y="5030788"/>
          <p14:tracePt t="51862" x="3756025" y="5038725"/>
          <p14:tracePt t="51866" x="3721100" y="5038725"/>
          <p14:tracePt t="51876" x="3713163" y="5038725"/>
          <p14:tracePt t="51882" x="3703638" y="5048250"/>
          <p14:tracePt t="51986" x="3703638" y="5073650"/>
          <p14:tracePt t="51994" x="3703638" y="5099050"/>
          <p14:tracePt t="52002" x="3703638" y="5124450"/>
          <p14:tracePt t="52012" x="3703638" y="5149850"/>
          <p14:tracePt t="52018" x="3713163" y="5157788"/>
          <p14:tracePt t="52029" x="3721100" y="5183188"/>
          <p14:tracePt t="52035" x="3738563" y="5192713"/>
          <p14:tracePt t="52046" x="3763963" y="5218113"/>
          <p14:tracePt t="52050" x="3763963" y="5235575"/>
          <p14:tracePt t="52062" x="3797300" y="5268913"/>
          <p14:tracePt t="52066" x="3814763" y="5294313"/>
          <p14:tracePt t="52078" x="3865563" y="5327650"/>
          <p14:tracePt t="52082" x="3900488" y="5345113"/>
          <p14:tracePt t="52096" x="3916363" y="5353050"/>
          <p14:tracePt t="52101" x="3933825" y="5362575"/>
          <p14:tracePt t="52115" x="3941763" y="5370513"/>
          <p14:tracePt t="56844" x="3703638" y="5200650"/>
          <p14:tracePt t="56852" x="3135313" y="4605338"/>
          <p14:tracePt t="56860" x="2608263" y="4164013"/>
          <p14:tracePt t="56867" x="2081213" y="3756025"/>
          <p14:tracePt t="56877" x="1665288" y="3355975"/>
          <p14:tracePt t="56882" x="1325563" y="3016250"/>
          <p14:tracePt t="56893" x="1112838" y="2625725"/>
          <p14:tracePt t="56898" x="960438" y="2268538"/>
          <p14:tracePt t="56906" x="866775" y="1920875"/>
          <p14:tracePt t="56914" x="798513" y="1530350"/>
          <p14:tracePt t="56923" x="773113" y="1122363"/>
          <p14:tracePt t="56930" x="747713" y="874713"/>
          <p14:tracePt t="56947" x="654050" y="552450"/>
          <p14:tracePt t="56954" x="636588" y="476250"/>
          <p14:tracePt t="56962" x="603250" y="415925"/>
          <p14:tracePt t="56970" x="595313" y="390525"/>
          <p14:tracePt t="56979" x="595313" y="365125"/>
          <p14:tracePt t="56986" x="585788" y="347663"/>
          <p14:tracePt t="56995" x="585788" y="314325"/>
          <p14:tracePt t="57002" x="585788" y="280988"/>
          <p14:tracePt t="57012" x="577850" y="263525"/>
          <p14:tracePt t="57018" x="560388" y="212725"/>
          <p14:tracePt t="57029" x="560388" y="195263"/>
          <p14:tracePt t="57034" x="560388" y="187325"/>
          <p14:tracePt t="57045" x="552450" y="169863"/>
          <p14:tracePt t="57050" x="552450" y="161925"/>
          <p14:tracePt t="57062" x="552450" y="152400"/>
          <p14:tracePt t="57066" x="552450" y="144463"/>
          <p14:tracePt t="57076" x="552450" y="127000"/>
          <p14:tracePt t="57082" x="552450" y="111125"/>
          <p14:tracePt t="57095" x="552450" y="58738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0CAF51A2-5471-4AA5-86F4-1C6FA060F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7774" y="2458990"/>
            <a:ext cx="2708763" cy="33295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Working with files: some definitions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/>
              <a:t>A file is a collection of data.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E757-5C1D-4F06-A874-5ACA2F97129E}" type="slidenum">
              <a:rPr lang="nl-BE" smtClean="0"/>
              <a:t>5</a:t>
            </a:fld>
            <a:endParaRPr lang="nl-BE"/>
          </a:p>
        </p:txBody>
      </p:sp>
      <p:sp>
        <p:nvSpPr>
          <p:cNvPr id="10" name="Rechthoek: afgeronde hoeken 9">
            <a:extLst>
              <a:ext uri="{FF2B5EF4-FFF2-40B4-BE49-F238E27FC236}">
                <a16:creationId xmlns:a16="http://schemas.microsoft.com/office/drawing/2014/main" id="{4468D363-8C8D-4BFE-A8A5-17282B1596DD}"/>
              </a:ext>
            </a:extLst>
          </p:cNvPr>
          <p:cNvSpPr/>
          <p:nvPr/>
        </p:nvSpPr>
        <p:spPr>
          <a:xfrm>
            <a:off x="4591512" y="2909467"/>
            <a:ext cx="6352713" cy="47102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BE" sz="2000" dirty="0">
                <a:solidFill>
                  <a:schemeClr val="tx1"/>
                </a:solidFill>
              </a:rPr>
              <a:t>Every line in the file is a </a:t>
            </a:r>
            <a:r>
              <a:rPr lang="nl-BE" sz="2000" b="1" dirty="0">
                <a:solidFill>
                  <a:srgbClr val="00B050"/>
                </a:solidFill>
              </a:rPr>
              <a:t>record</a:t>
            </a:r>
            <a:r>
              <a:rPr lang="nl-BE" sz="2000" b="1" dirty="0">
                <a:solidFill>
                  <a:srgbClr val="4584B6"/>
                </a:solidFill>
              </a:rPr>
              <a:t>.</a:t>
            </a:r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A5848E29-0162-417A-B90C-82E1E91223E3}"/>
              </a:ext>
            </a:extLst>
          </p:cNvPr>
          <p:cNvSpPr/>
          <p:nvPr/>
        </p:nvSpPr>
        <p:spPr>
          <a:xfrm>
            <a:off x="4591512" y="3749964"/>
            <a:ext cx="6352713" cy="61854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BE" sz="2000" dirty="0">
                <a:solidFill>
                  <a:schemeClr val="tx1"/>
                </a:solidFill>
              </a:rPr>
              <a:t>Each record consists of </a:t>
            </a:r>
            <a:r>
              <a:rPr lang="nl-BE" sz="2000" b="1" dirty="0">
                <a:solidFill>
                  <a:srgbClr val="4584B6"/>
                </a:solidFill>
              </a:rPr>
              <a:t>fields</a:t>
            </a:r>
            <a:r>
              <a:rPr lang="nl-BE" sz="2000" dirty="0">
                <a:solidFill>
                  <a:schemeClr val="tx1"/>
                </a:solidFill>
              </a:rPr>
              <a:t>: (name - length - weight)</a:t>
            </a: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B5CBD134-39BD-44F7-A83D-787C25373C11}"/>
              </a:ext>
            </a:extLst>
          </p:cNvPr>
          <p:cNvSpPr/>
          <p:nvPr/>
        </p:nvSpPr>
        <p:spPr>
          <a:xfrm>
            <a:off x="2051343" y="4008582"/>
            <a:ext cx="450729" cy="24883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nl-BE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53372E17-5022-4634-8604-C2053F77BBAB}"/>
              </a:ext>
            </a:extLst>
          </p:cNvPr>
          <p:cNvSpPr/>
          <p:nvPr/>
        </p:nvSpPr>
        <p:spPr>
          <a:xfrm>
            <a:off x="2555095" y="4008582"/>
            <a:ext cx="357174" cy="24883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nl-BE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03AAC31C-ED9D-4194-83CB-A9003857CE0A}"/>
              </a:ext>
            </a:extLst>
          </p:cNvPr>
          <p:cNvSpPr/>
          <p:nvPr/>
        </p:nvSpPr>
        <p:spPr>
          <a:xfrm>
            <a:off x="2972063" y="4008582"/>
            <a:ext cx="416455" cy="24883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nl-BE"/>
          </a:p>
        </p:txBody>
      </p:sp>
      <p:sp>
        <p:nvSpPr>
          <p:cNvPr id="14" name="Rechthoek: afgeronde hoeken 13">
            <a:extLst>
              <a:ext uri="{FF2B5EF4-FFF2-40B4-BE49-F238E27FC236}">
                <a16:creationId xmlns:a16="http://schemas.microsoft.com/office/drawing/2014/main" id="{41FFD559-0FA0-4413-993B-F5BF4FB26F47}"/>
              </a:ext>
            </a:extLst>
          </p:cNvPr>
          <p:cNvSpPr/>
          <p:nvPr/>
        </p:nvSpPr>
        <p:spPr>
          <a:xfrm>
            <a:off x="4591512" y="4857750"/>
            <a:ext cx="6352713" cy="52387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>
                <a:solidFill>
                  <a:schemeClr val="tx1"/>
                </a:solidFill>
              </a:rPr>
              <a:t>In this file the fields are separated by a </a:t>
            </a:r>
            <a:r>
              <a:rPr lang="en-GB" sz="2800" b="1" dirty="0">
                <a:solidFill>
                  <a:srgbClr val="4584B6"/>
                </a:solidFill>
              </a:rPr>
              <a:t>,</a:t>
            </a:r>
            <a:endParaRPr lang="en-GB" sz="2000" b="1" dirty="0">
              <a:solidFill>
                <a:srgbClr val="4584B6"/>
              </a:solidFill>
            </a:endParaRPr>
          </a:p>
        </p:txBody>
      </p:sp>
      <p:sp>
        <p:nvSpPr>
          <p:cNvPr id="4" name="Rechthoek 3"/>
          <p:cNvSpPr/>
          <p:nvPr/>
        </p:nvSpPr>
        <p:spPr>
          <a:xfrm>
            <a:off x="2002717" y="3169892"/>
            <a:ext cx="1303191" cy="2591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FE10D4C9-1753-49CB-B61C-52D45A59E91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096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288"/>
    </mc:Choice>
    <mc:Fallback xmlns="">
      <p:transition spd="slow" advTm="60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10" grpId="0" animBg="1"/>
      <p:bldP spid="11" grpId="0" animBg="1"/>
      <p:bldP spid="3" grpId="0" animBg="1"/>
      <p:bldP spid="12" grpId="0" animBg="1"/>
      <p:bldP spid="13" grpId="0" animBg="1"/>
      <p:bldP spid="14" grpId="0" animBg="1"/>
    </p:bldLst>
  </p:timing>
  <p:extLst>
    <p:ext uri="{3A86A75C-4F4B-4683-9AE1-C65F6400EC91}">
      <p14:laserTraceLst xmlns:p14="http://schemas.microsoft.com/office/powerpoint/2010/main">
        <p14:tracePtLst>
          <p14:tracePt t="47185" x="12115800" y="50800"/>
          <p14:tracePt t="47204" x="12103100" y="63500"/>
          <p14:tracePt t="47220" x="12096750" y="69850"/>
          <p14:tracePt t="47236" x="12084050" y="133350"/>
          <p14:tracePt t="47253" x="12052300" y="254000"/>
          <p14:tracePt t="47270" x="12020550" y="476250"/>
          <p14:tracePt t="47286" x="11988800" y="800100"/>
          <p14:tracePt t="47303" x="12001500" y="1016000"/>
          <p14:tracePt t="47321" x="12179300" y="1225550"/>
          <p14:tracePt t="47423" x="76200" y="1360488"/>
          <p14:tracePt t="47431" x="101600" y="1360488"/>
          <p14:tracePt t="47439" x="127000" y="1360488"/>
          <p14:tracePt t="47447" x="161925" y="1360488"/>
          <p14:tracePt t="47456" x="203200" y="1360488"/>
          <p14:tracePt t="47463" x="271463" y="1360488"/>
          <p14:tracePt t="47472" x="331788" y="1360488"/>
          <p14:tracePt t="47479" x="390525" y="1360488"/>
          <p14:tracePt t="47489" x="433388" y="1350963"/>
          <p14:tracePt t="47495" x="466725" y="1350963"/>
          <p14:tracePt t="47506" x="484188" y="1350963"/>
          <p14:tracePt t="47511" x="492125" y="1343025"/>
          <p14:tracePt t="47523" x="509588" y="1343025"/>
          <p14:tracePt t="47527" x="544513" y="1343025"/>
          <p14:tracePt t="47539" x="585788" y="1350963"/>
          <p14:tracePt t="47543" x="646113" y="1376363"/>
          <p14:tracePt t="47554" x="730250" y="1385888"/>
          <p14:tracePt t="47559" x="823913" y="1419225"/>
          <p14:tracePt t="47567" x="884238" y="1436688"/>
          <p14:tracePt t="47575" x="960438" y="1462088"/>
          <p14:tracePt t="47584" x="1019175" y="1470025"/>
          <p14:tracePt t="47591" x="1079500" y="1470025"/>
          <p14:tracePt t="47599" x="1120775" y="1477963"/>
          <p14:tracePt t="47607" x="1155700" y="1477963"/>
          <p14:tracePt t="47615" x="1163638" y="1477963"/>
          <p14:tracePt t="47623" x="1198563" y="1477963"/>
          <p14:tracePt t="47631" x="1206500" y="1477963"/>
          <p14:tracePt t="47640" x="1223963" y="1477963"/>
          <p14:tracePt t="47647" x="1239838" y="1477963"/>
          <p14:tracePt t="47656" x="1265238" y="1477963"/>
          <p14:tracePt t="47663" x="1282700" y="1487488"/>
          <p14:tracePt t="47673" x="1290638" y="1487488"/>
          <p14:tracePt t="47679" x="1308100" y="1495425"/>
          <p14:tracePt t="47695" x="1308100" y="1504950"/>
          <p14:tracePt t="47952" x="1343025" y="1520825"/>
          <p14:tracePt t="47959" x="1444625" y="1571625"/>
          <p14:tracePt t="47967" x="1546225" y="1606550"/>
          <p14:tracePt t="47975" x="1639888" y="1631950"/>
          <p14:tracePt t="47984" x="1724025" y="1682750"/>
          <p14:tracePt t="47991" x="1801813" y="1716088"/>
          <p14:tracePt t="47999" x="1878013" y="1741488"/>
          <p14:tracePt t="48007" x="1928813" y="1776413"/>
          <p14:tracePt t="48015" x="2005013" y="1809750"/>
          <p14:tracePt t="48023" x="2038350" y="1844675"/>
          <p14:tracePt t="48031" x="2055813" y="1860550"/>
          <p14:tracePt t="48040" x="2090738" y="1911350"/>
          <p14:tracePt t="48047" x="2098675" y="1938338"/>
          <p14:tracePt t="48056" x="2098675" y="1954213"/>
          <p14:tracePt t="48063" x="2106613" y="1963738"/>
          <p14:tracePt t="48073" x="2106613" y="1971675"/>
          <p14:tracePt t="48090" x="2106613" y="1979613"/>
          <p14:tracePt t="48095" x="2106613" y="1989138"/>
          <p14:tracePt t="48209" x="2106613" y="2014538"/>
          <p14:tracePt t="48224" x="2106613" y="2030413"/>
          <p14:tracePt t="48232" x="2106613" y="2047875"/>
          <p14:tracePt t="48241" x="2106613" y="2055813"/>
          <p14:tracePt t="48247" x="2106613" y="2082800"/>
          <p14:tracePt t="48256" x="2124075" y="2116138"/>
          <p14:tracePt t="48263" x="2141538" y="2141538"/>
          <p14:tracePt t="48273" x="2157413" y="2174875"/>
          <p14:tracePt t="48279" x="2174875" y="2192338"/>
          <p14:tracePt t="48289" x="2182813" y="2209800"/>
          <p14:tracePt t="48295" x="2192338" y="2243138"/>
          <p14:tracePt t="48306" x="2192338" y="2260600"/>
          <p14:tracePt t="48311" x="2208213" y="2293938"/>
          <p14:tracePt t="48323" x="2217738" y="2303463"/>
          <p14:tracePt t="48328" x="2217738" y="2319338"/>
          <p14:tracePt t="48339" x="2217738" y="2328863"/>
          <p14:tracePt t="48354" x="2225675" y="2328863"/>
          <p14:tracePt t="48359" x="2225675" y="2344738"/>
          <p14:tracePt t="48367" x="2225675" y="2354263"/>
          <p14:tracePt t="48383" x="2243138" y="2371725"/>
          <p14:tracePt t="48391" x="2243138" y="2379663"/>
          <p14:tracePt t="48407" x="2243138" y="2387600"/>
          <p14:tracePt t="48415" x="2243138" y="2397125"/>
          <p14:tracePt t="48423" x="2243138" y="2405063"/>
          <p14:tracePt t="48431" x="2243138" y="2413000"/>
          <p14:tracePt t="48439" x="2243138" y="2422525"/>
          <p14:tracePt t="48447" x="2251075" y="2447925"/>
          <p14:tracePt t="48456" x="2251075" y="2463800"/>
          <p14:tracePt t="48463" x="2251075" y="2489200"/>
          <p14:tracePt t="48473" x="2251075" y="2516188"/>
          <p14:tracePt t="48479" x="2251075" y="2524125"/>
          <p14:tracePt t="48489" x="2251075" y="2541588"/>
          <p14:tracePt t="48495" x="2251075" y="2557463"/>
          <p14:tracePt t="48506" x="2251075" y="2566988"/>
          <p14:tracePt t="48511" x="2251075" y="2600325"/>
          <p14:tracePt t="48522" x="2251075" y="2633663"/>
          <p14:tracePt t="48527" x="2260600" y="2668588"/>
          <p14:tracePt t="48540" x="2260600" y="2686050"/>
          <p14:tracePt t="48543" x="2260600" y="2727325"/>
          <p14:tracePt t="48554" x="2276475" y="2787650"/>
          <p14:tracePt t="48559" x="2286000" y="2820988"/>
          <p14:tracePt t="48567" x="2286000" y="2863850"/>
          <p14:tracePt t="48575" x="2293938" y="2914650"/>
          <p14:tracePt t="48583" x="2293938" y="2957513"/>
          <p14:tracePt t="48591" x="2293938" y="2990850"/>
          <p14:tracePt t="48599" x="2293938" y="3033713"/>
          <p14:tracePt t="48607" x="2293938" y="3051175"/>
          <p14:tracePt t="48615" x="2293938" y="3067050"/>
          <p14:tracePt t="48623" x="2293938" y="3101975"/>
          <p14:tracePt t="48631" x="2293938" y="3109913"/>
          <p14:tracePt t="48639" x="2293938" y="3135313"/>
          <p14:tracePt t="48647" x="2293938" y="3152775"/>
          <p14:tracePt t="48656" x="2293938" y="3178175"/>
          <p14:tracePt t="48663" x="2293938" y="3203575"/>
          <p14:tracePt t="48672" x="2301875" y="3228975"/>
          <p14:tracePt t="48679" x="2301875" y="3246438"/>
          <p14:tracePt t="48689" x="2301875" y="3263900"/>
          <p14:tracePt t="48695" x="2301875" y="3289300"/>
          <p14:tracePt t="48706" x="2301875" y="3314700"/>
          <p14:tracePt t="48711" x="2301875" y="3330575"/>
          <p14:tracePt t="48722" x="2301875" y="3355975"/>
          <p14:tracePt t="48743" x="2301875" y="3365500"/>
          <p14:tracePt t="48754" x="2301875" y="3390900"/>
          <p14:tracePt t="48767" x="2301875" y="3424238"/>
          <p14:tracePt t="48775" x="2301875" y="3441700"/>
          <p14:tracePt t="48783" x="2301875" y="3484563"/>
          <p14:tracePt t="48791" x="2301875" y="3517900"/>
          <p14:tracePt t="48799" x="2286000" y="3560763"/>
          <p14:tracePt t="48807" x="2286000" y="3594100"/>
          <p14:tracePt t="48815" x="2286000" y="3611563"/>
          <p14:tracePt t="48823" x="2268538" y="3654425"/>
          <p14:tracePt t="48831" x="2268538" y="3687763"/>
          <p14:tracePt t="48839" x="2268538" y="3730625"/>
          <p14:tracePt t="48847" x="2268538" y="3756025"/>
          <p14:tracePt t="48856" x="2268538" y="3790950"/>
          <p14:tracePt t="48863" x="2268538" y="3816350"/>
          <p14:tracePt t="48872" x="2268538" y="3841750"/>
          <p14:tracePt t="48879" x="2268538" y="3883025"/>
          <p14:tracePt t="48889" x="2260600" y="3935413"/>
          <p14:tracePt t="48895" x="2260600" y="3968750"/>
          <p14:tracePt t="48906" x="2260600" y="4011613"/>
          <p14:tracePt t="48911" x="2260600" y="4037013"/>
          <p14:tracePt t="48923" x="2260600" y="4052888"/>
          <p14:tracePt t="48927" x="2251075" y="4062413"/>
          <p14:tracePt t="48939" x="2251075" y="4070350"/>
          <p14:tracePt t="48944" x="2251075" y="4087813"/>
          <p14:tracePt t="48956" x="2251075" y="4113213"/>
          <p14:tracePt t="48959" x="2251075" y="4130675"/>
          <p14:tracePt t="48968" x="2251075" y="4164013"/>
          <p14:tracePt t="48975" x="2243138" y="4206875"/>
          <p14:tracePt t="48983" x="2235200" y="4249738"/>
          <p14:tracePt t="48991" x="2235200" y="4283075"/>
          <p14:tracePt t="48999" x="2225675" y="4316413"/>
          <p14:tracePt t="49007" x="2225675" y="4359275"/>
          <p14:tracePt t="49015" x="2200275" y="4410075"/>
          <p14:tracePt t="49023" x="2200275" y="4452938"/>
          <p14:tracePt t="49031" x="2200275" y="4478338"/>
          <p14:tracePt t="49039" x="2200275" y="4503738"/>
          <p14:tracePt t="49047" x="2200275" y="4538663"/>
          <p14:tracePt t="49056" x="2200275" y="4572000"/>
          <p14:tracePt t="49063" x="2200275" y="4597400"/>
          <p14:tracePt t="49073" x="2200275" y="4640263"/>
          <p14:tracePt t="49079" x="2200275" y="4665663"/>
          <p14:tracePt t="49089" x="2200275" y="4691063"/>
          <p14:tracePt t="49095" x="2200275" y="4716463"/>
          <p14:tracePt t="49107" x="2200275" y="4733925"/>
          <p14:tracePt t="49111" x="2200275" y="4741863"/>
          <p14:tracePt t="49122" x="2200275" y="4749800"/>
          <p14:tracePt t="49127" x="2200275" y="4767263"/>
          <p14:tracePt t="49139" x="2200275" y="4802188"/>
          <p14:tracePt t="49143" x="2200275" y="4827588"/>
          <p14:tracePt t="49156" x="2200275" y="4868863"/>
          <p14:tracePt t="49159" x="2200275" y="4911725"/>
          <p14:tracePt t="49167" x="2200275" y="4954588"/>
          <p14:tracePt t="49175" x="2200275" y="4997450"/>
          <p14:tracePt t="49183" x="2200275" y="5064125"/>
          <p14:tracePt t="49191" x="2200275" y="5099050"/>
          <p14:tracePt t="49199" x="2200275" y="5132388"/>
          <p14:tracePt t="49207" x="2208213" y="5175250"/>
          <p14:tracePt t="49215" x="2208213" y="5208588"/>
          <p14:tracePt t="49223" x="2208213" y="5243513"/>
          <p14:tracePt t="49231" x="2208213" y="5251450"/>
          <p14:tracePt t="49239" x="2208213" y="5276850"/>
          <p14:tracePt t="49247" x="2208213" y="5286375"/>
          <p14:tracePt t="49263" x="2208213" y="5302250"/>
          <p14:tracePt t="49273" x="2208213" y="5311775"/>
          <p14:tracePt t="49279" x="2217738" y="5319713"/>
          <p14:tracePt t="49473" x="2217738" y="5337175"/>
          <p14:tracePt t="49497" x="2217738" y="5345113"/>
          <p14:tracePt t="49976" x="2217738" y="5353050"/>
          <p14:tracePt t="49985" x="2208213" y="5337175"/>
          <p14:tracePt t="49992" x="2182813" y="5243513"/>
          <p14:tracePt t="50000" x="2182813" y="5141913"/>
          <p14:tracePt t="50008" x="2182813" y="5030788"/>
          <p14:tracePt t="50015" x="2182813" y="4903788"/>
          <p14:tracePt t="50023" x="2182813" y="4784725"/>
          <p14:tracePt t="50031" x="2182813" y="4691063"/>
          <p14:tracePt t="50039" x="2192338" y="4605338"/>
          <p14:tracePt t="50047" x="2200275" y="4529138"/>
          <p14:tracePt t="50056" x="2208213" y="4452938"/>
          <p14:tracePt t="50063" x="2208213" y="4384675"/>
          <p14:tracePt t="50072" x="2208213" y="4316413"/>
          <p14:tracePt t="50079" x="2208213" y="4224338"/>
          <p14:tracePt t="50090" x="2208213" y="4156075"/>
          <p14:tracePt t="50095" x="2182813" y="4079875"/>
          <p14:tracePt t="50106" x="2182813" y="4044950"/>
          <p14:tracePt t="50111" x="2174875" y="4002088"/>
          <p14:tracePt t="50124" x="2157413" y="3968750"/>
          <p14:tracePt t="50139" x="2157413" y="3951288"/>
          <p14:tracePt t="50143" x="2157413" y="3943350"/>
          <p14:tracePt t="50159" x="2157413" y="3935413"/>
          <p14:tracePt t="50175" x="2157413" y="3908425"/>
          <p14:tracePt t="50191" x="2157413" y="3900488"/>
          <p14:tracePt t="50199" x="2157413" y="3883025"/>
          <p14:tracePt t="50207" x="2157413" y="3867150"/>
          <p14:tracePt t="50215" x="2157413" y="3841750"/>
          <p14:tracePt t="50223" x="2149475" y="3806825"/>
          <p14:tracePt t="50231" x="2149475" y="3756025"/>
          <p14:tracePt t="50239" x="2149475" y="3671888"/>
          <p14:tracePt t="50247" x="2149475" y="3611563"/>
          <p14:tracePt t="50256" x="2157413" y="3552825"/>
          <p14:tracePt t="50263" x="2166938" y="3475038"/>
          <p14:tracePt t="50272" x="2166938" y="3459163"/>
          <p14:tracePt t="50279" x="2166938" y="3441700"/>
          <p14:tracePt t="50289" x="2166938" y="3424238"/>
          <p14:tracePt t="50321" x="2157413" y="3416300"/>
          <p14:tracePt t="50338" x="2149475" y="3408363"/>
          <p14:tracePt t="50369" x="2149475" y="3390900"/>
          <p14:tracePt t="50399" x="2149475" y="3382963"/>
          <p14:tracePt t="50650" x="2149475" y="3373438"/>
          <p14:tracePt t="50658" x="2157413" y="3373438"/>
          <p14:tracePt t="50673" x="2166938" y="3373438"/>
          <p14:tracePt t="50679" x="2182813" y="3373438"/>
          <p14:tracePt t="50695" x="2200275" y="3373438"/>
          <p14:tracePt t="50706" x="2235200" y="3382963"/>
          <p14:tracePt t="50711" x="2293938" y="3390900"/>
          <p14:tracePt t="50723" x="2379663" y="3408363"/>
          <p14:tracePt t="50727" x="2497138" y="3416300"/>
          <p14:tracePt t="50739" x="2608263" y="3449638"/>
          <p14:tracePt t="50743" x="2684463" y="3459163"/>
          <p14:tracePt t="50754" x="2744788" y="3484563"/>
          <p14:tracePt t="50759" x="2795588" y="3502025"/>
          <p14:tracePt t="50769" x="2811463" y="3502025"/>
          <p14:tracePt t="50775" x="2838450" y="3509963"/>
          <p14:tracePt t="50783" x="2846388" y="3509963"/>
          <p14:tracePt t="50831" x="2871788" y="3509963"/>
          <p14:tracePt t="50839" x="2879725" y="3509963"/>
          <p14:tracePt t="50847" x="2897188" y="3517900"/>
          <p14:tracePt t="50855" x="2914650" y="3517900"/>
          <p14:tracePt t="50863" x="2955925" y="3517900"/>
          <p14:tracePt t="50872" x="2982913" y="3517900"/>
          <p14:tracePt t="50879" x="3041650" y="3517900"/>
          <p14:tracePt t="50889" x="3084513" y="3517900"/>
          <p14:tracePt t="50895" x="3117850" y="3517900"/>
          <p14:tracePt t="50905" x="3127375" y="3517900"/>
          <p14:tracePt t="50911" x="3152775" y="3517900"/>
          <p14:tracePt t="50922" x="3160713" y="3517900"/>
          <p14:tracePt t="50927" x="3168650" y="3517900"/>
          <p14:tracePt t="50939" x="3178175" y="3527425"/>
          <p14:tracePt t="50969" x="3186113" y="3527425"/>
          <p14:tracePt t="50991" x="3203575" y="3527425"/>
          <p14:tracePt t="50999" x="3211513" y="3527425"/>
          <p14:tracePt t="51007" x="3228975" y="3527425"/>
          <p14:tracePt t="51015" x="3254375" y="3517900"/>
          <p14:tracePt t="51023" x="3262313" y="3517900"/>
          <p14:tracePt t="51047" x="3270250" y="3517900"/>
          <p14:tracePt t="51072" x="3287713" y="3502025"/>
          <p14:tracePt t="51079" x="3287713" y="3492500"/>
          <p14:tracePt t="51089" x="3287713" y="3475038"/>
          <p14:tracePt t="51095" x="3287713" y="3467100"/>
          <p14:tracePt t="51106" x="3287713" y="3459163"/>
          <p14:tracePt t="51111" x="3287713" y="3433763"/>
          <p14:tracePt t="51127" x="3287713" y="3424238"/>
          <p14:tracePt t="51153" x="3287713" y="3408363"/>
          <p14:tracePt t="51159" x="3287713" y="3398838"/>
          <p14:tracePt t="51183" x="3287713" y="3390900"/>
          <p14:tracePt t="51191" x="3287713" y="3382963"/>
          <p14:tracePt t="51199" x="3287713" y="3365500"/>
          <p14:tracePt t="51215" x="3287713" y="3355975"/>
          <p14:tracePt t="51231" x="3287713" y="3348038"/>
          <p14:tracePt t="51247" x="3287713" y="3340100"/>
          <p14:tracePt t="51263" x="3287713" y="3330575"/>
          <p14:tracePt t="51279" x="3287713" y="3314700"/>
          <p14:tracePt t="51295" x="3279775" y="3305175"/>
          <p14:tracePt t="51306" x="3270250" y="3297238"/>
          <p14:tracePt t="51311" x="3270250" y="3289300"/>
          <p14:tracePt t="51322" x="3254375" y="3279775"/>
          <p14:tracePt t="51327" x="3244850" y="3279775"/>
          <p14:tracePt t="51338" x="3244850" y="3271838"/>
          <p14:tracePt t="51343" x="3219450" y="3263900"/>
          <p14:tracePt t="51359" x="3211513" y="3254375"/>
          <p14:tracePt t="51375" x="3203575" y="3254375"/>
          <p14:tracePt t="51383" x="3186113" y="3254375"/>
          <p14:tracePt t="51399" x="3186113" y="3246438"/>
          <p14:tracePt t="51407" x="3168650" y="3238500"/>
          <p14:tracePt t="51423" x="3152775" y="3228975"/>
          <p14:tracePt t="51431" x="3127375" y="3228975"/>
          <p14:tracePt t="51439" x="3100388" y="3221038"/>
          <p14:tracePt t="51447" x="3041650" y="3195638"/>
          <p14:tracePt t="51456" x="3008313" y="3186113"/>
          <p14:tracePt t="51472" x="2990850" y="3186113"/>
          <p14:tracePt t="51479" x="2965450" y="3178175"/>
          <p14:tracePt t="51495" x="2940050" y="3178175"/>
          <p14:tracePt t="51505" x="2922588" y="3178175"/>
          <p14:tracePt t="51511" x="2889250" y="3170238"/>
          <p14:tracePt t="51522" x="2871788" y="3160713"/>
          <p14:tracePt t="51527" x="2838450" y="3160713"/>
          <p14:tracePt t="51539" x="2760663" y="3152775"/>
          <p14:tracePt t="51543" x="2701925" y="3144838"/>
          <p14:tracePt t="51553" x="2600325" y="3135313"/>
          <p14:tracePt t="51559" x="2532063" y="3109913"/>
          <p14:tracePt t="51567" x="2455863" y="3109913"/>
          <p14:tracePt t="51575" x="2370138" y="3094038"/>
          <p14:tracePt t="51583" x="2336800" y="3094038"/>
          <p14:tracePt t="51591" x="2301875" y="3084513"/>
          <p14:tracePt t="51607" x="2293938" y="3084513"/>
          <p14:tracePt t="51631" x="2276475" y="3084513"/>
          <p14:tracePt t="51655" x="2268538" y="3084513"/>
          <p14:tracePt t="51663" x="2251075" y="3084513"/>
          <p14:tracePt t="51673" x="2235200" y="3084513"/>
          <p14:tracePt t="51679" x="2217738" y="3084513"/>
          <p14:tracePt t="51689" x="2192338" y="3084513"/>
          <p14:tracePt t="51695" x="2157413" y="3084513"/>
          <p14:tracePt t="51706" x="2124075" y="3084513"/>
          <p14:tracePt t="51711" x="2090738" y="3084513"/>
          <p14:tracePt t="51723" x="2073275" y="3084513"/>
          <p14:tracePt t="51727" x="2047875" y="3084513"/>
          <p14:tracePt t="51739" x="2030413" y="3084513"/>
          <p14:tracePt t="51743" x="2012950" y="3084513"/>
          <p14:tracePt t="51756" x="1997075" y="3084513"/>
          <p14:tracePt t="51759" x="1987550" y="3084513"/>
          <p14:tracePt t="51769" x="1971675" y="3084513"/>
          <p14:tracePt t="51776" x="1962150" y="3094038"/>
          <p14:tracePt t="51783" x="1954213" y="3101975"/>
          <p14:tracePt t="51791" x="1946275" y="3119438"/>
          <p14:tracePt t="51799" x="1946275" y="3135313"/>
          <p14:tracePt t="51815" x="1946275" y="3170238"/>
          <p14:tracePt t="51823" x="1946275" y="3186113"/>
          <p14:tracePt t="51831" x="1946275" y="3203575"/>
          <p14:tracePt t="51839" x="1946275" y="3228975"/>
          <p14:tracePt t="51847" x="1954213" y="3246438"/>
          <p14:tracePt t="51856" x="1971675" y="3271838"/>
          <p14:tracePt t="51863" x="1987550" y="3289300"/>
          <p14:tracePt t="51872" x="2012950" y="3297238"/>
          <p14:tracePt t="51879" x="2038350" y="3322638"/>
          <p14:tracePt t="51891" x="2065338" y="3330575"/>
          <p14:tracePt t="51895" x="2116138" y="3355975"/>
          <p14:tracePt t="51905" x="2149475" y="3365500"/>
          <p14:tracePt t="51911" x="2225675" y="3390900"/>
          <p14:tracePt t="51922" x="2301875" y="3408363"/>
          <p14:tracePt t="51927" x="2370138" y="3408363"/>
          <p14:tracePt t="51939" x="2405063" y="3416300"/>
          <p14:tracePt t="51943" x="2438400" y="3416300"/>
          <p14:tracePt t="51958" x="2446338" y="3424238"/>
          <p14:tracePt t="51968" x="2481263" y="3424238"/>
          <p14:tracePt t="51975" x="2524125" y="3424238"/>
          <p14:tracePt t="51983" x="2582863" y="3424238"/>
          <p14:tracePt t="51991" x="2651125" y="3424238"/>
          <p14:tracePt t="51999" x="2709863" y="3424238"/>
          <p14:tracePt t="52007" x="2770188" y="3424238"/>
          <p14:tracePt t="52015" x="2811463" y="3424238"/>
          <p14:tracePt t="52023" x="2838450" y="3424238"/>
          <p14:tracePt t="52031" x="2854325" y="3424238"/>
          <p14:tracePt t="52039" x="2879725" y="3424238"/>
          <p14:tracePt t="52055" x="2889250" y="3424238"/>
          <p14:tracePt t="52072" x="2897188" y="3424238"/>
          <p14:tracePt t="52079" x="2905125" y="3424238"/>
          <p14:tracePt t="52089" x="2914650" y="3424238"/>
          <p14:tracePt t="52106" x="2940050" y="3424238"/>
          <p14:tracePt t="52111" x="2947988" y="3424238"/>
          <p14:tracePt t="52122" x="2955925" y="3424238"/>
          <p14:tracePt t="52127" x="2982913" y="3424238"/>
          <p14:tracePt t="52139" x="2990850" y="3424238"/>
          <p14:tracePt t="52143" x="3024188" y="3424238"/>
          <p14:tracePt t="52155" x="3049588" y="3424238"/>
          <p14:tracePt t="52159" x="3067050" y="3424238"/>
          <p14:tracePt t="52170" x="3100388" y="3424238"/>
          <p14:tracePt t="52175" x="3135313" y="3424238"/>
          <p14:tracePt t="52183" x="3160713" y="3408363"/>
          <p14:tracePt t="52191" x="3178175" y="3408363"/>
          <p14:tracePt t="52199" x="3203575" y="3398838"/>
          <p14:tracePt t="52207" x="3236913" y="3390900"/>
          <p14:tracePt t="52215" x="3254375" y="3390900"/>
          <p14:tracePt t="52223" x="3262313" y="3382963"/>
          <p14:tracePt t="52231" x="3270250" y="3382963"/>
          <p14:tracePt t="52239" x="3287713" y="3382963"/>
          <p14:tracePt t="52247" x="3297238" y="3373438"/>
          <p14:tracePt t="52255" x="3313113" y="3365500"/>
          <p14:tracePt t="52263" x="3338513" y="3355975"/>
          <p14:tracePt t="52272" x="3373438" y="3330575"/>
          <p14:tracePt t="52279" x="3381375" y="3322638"/>
          <p14:tracePt t="52289" x="3389313" y="3322638"/>
          <p14:tracePt t="52295" x="3414713" y="3297238"/>
          <p14:tracePt t="52306" x="3424238" y="3289300"/>
          <p14:tracePt t="52311" x="3424238" y="3279775"/>
          <p14:tracePt t="52323" x="3441700" y="3271838"/>
          <p14:tracePt t="52327" x="3449638" y="3263900"/>
          <p14:tracePt t="52337" x="3449638" y="3254375"/>
          <p14:tracePt t="52353" x="3449638" y="3246438"/>
          <p14:tracePt t="52359" x="3467100" y="3228975"/>
          <p14:tracePt t="52368" x="3467100" y="3221038"/>
          <p14:tracePt t="52375" x="3467100" y="3211513"/>
          <p14:tracePt t="52383" x="3467100" y="3203575"/>
          <p14:tracePt t="52391" x="3467100" y="3186113"/>
          <p14:tracePt t="52399" x="3467100" y="3160713"/>
          <p14:tracePt t="52407" x="3457575" y="3135313"/>
          <p14:tracePt t="52415" x="3432175" y="3109913"/>
          <p14:tracePt t="52431" x="3424238" y="3109913"/>
          <p14:tracePt t="52456" x="3414713" y="3109913"/>
          <p14:tracePt t="52463" x="3406775" y="3109913"/>
          <p14:tracePt t="52472" x="3389313" y="3094038"/>
          <p14:tracePt t="52495" x="3381375" y="3094038"/>
          <p14:tracePt t="52511" x="3373438" y="3094038"/>
          <p14:tracePt t="52522" x="3363913" y="3094038"/>
          <p14:tracePt t="52539" x="3355975" y="3094038"/>
          <p14:tracePt t="52559" x="3348038" y="3094038"/>
          <p14:tracePt t="52569" x="3330575" y="3094038"/>
          <p14:tracePt t="52615" x="3313113" y="3094038"/>
          <p14:tracePt t="52623" x="3305175" y="3094038"/>
          <p14:tracePt t="52687" x="3297238" y="3094038"/>
          <p14:tracePt t="53314" x="3236913" y="3094038"/>
          <p14:tracePt t="53321" x="3194050" y="3094038"/>
          <p14:tracePt t="53328" x="3152775" y="3094038"/>
          <p14:tracePt t="53339" x="3143250" y="3094038"/>
          <p14:tracePt t="53343" x="3135313" y="3094038"/>
          <p14:tracePt t="53359" x="3109913" y="3101975"/>
          <p14:tracePt t="53370" x="3092450" y="3101975"/>
          <p14:tracePt t="53375" x="3049588" y="3109913"/>
          <p14:tracePt t="53384" x="2965450" y="3127375"/>
          <p14:tracePt t="53391" x="2905125" y="3135313"/>
          <p14:tracePt t="53399" x="2828925" y="3152775"/>
          <p14:tracePt t="53407" x="2770188" y="3152775"/>
          <p14:tracePt t="53415" x="2727325" y="3152775"/>
          <p14:tracePt t="53423" x="2684463" y="3152775"/>
          <p14:tracePt t="53431" x="2641600" y="3152775"/>
          <p14:tracePt t="53439" x="2616200" y="3152775"/>
          <p14:tracePt t="53456" x="2590800" y="3152775"/>
          <p14:tracePt t="53463" x="2582863" y="3152775"/>
          <p14:tracePt t="53472" x="2557463" y="3152775"/>
          <p14:tracePt t="53479" x="2524125" y="3152775"/>
          <p14:tracePt t="53489" x="2489200" y="3144838"/>
          <p14:tracePt t="53495" x="2438400" y="3135313"/>
          <p14:tracePt t="53505" x="2387600" y="3135313"/>
          <p14:tracePt t="53511" x="2370138" y="3127375"/>
          <p14:tracePt t="53522" x="2327275" y="3119438"/>
          <p14:tracePt t="53527" x="2311400" y="3119438"/>
          <p14:tracePt t="53554" x="2301875" y="3119438"/>
          <p14:tracePt t="53559" x="2293938" y="3119438"/>
          <p14:tracePt t="53570" x="2286000" y="3119438"/>
          <p14:tracePt t="53575" x="2276475" y="3119438"/>
          <p14:tracePt t="53583" x="2260600" y="3119438"/>
          <p14:tracePt t="53591" x="2251075" y="3119438"/>
          <p14:tracePt t="53600" x="2243138" y="3119438"/>
          <p14:tracePt t="53607" x="2235200" y="3119438"/>
          <p14:tracePt t="53615" x="2217738" y="3119438"/>
          <p14:tracePt t="53623" x="2200275" y="3119438"/>
          <p14:tracePt t="53639" x="2174875" y="3119438"/>
          <p14:tracePt t="53655" x="2141538" y="3119438"/>
          <p14:tracePt t="53663" x="2132013" y="3119438"/>
          <p14:tracePt t="53672" x="2106613" y="3119438"/>
          <p14:tracePt t="53679" x="2073275" y="3144838"/>
          <p14:tracePt t="53689" x="2055813" y="3152775"/>
          <p14:tracePt t="53695" x="2047875" y="3160713"/>
          <p14:tracePt t="53711" x="2047875" y="3170238"/>
          <p14:tracePt t="53723" x="2047875" y="3178175"/>
          <p14:tracePt t="53739" x="2047875" y="3195638"/>
          <p14:tracePt t="53743" x="2047875" y="3203575"/>
          <p14:tracePt t="53755" x="2047875" y="3211513"/>
          <p14:tracePt t="53759" x="2047875" y="3238500"/>
          <p14:tracePt t="53770" x="2055813" y="3263900"/>
          <p14:tracePt t="53776" x="2065338" y="3263900"/>
          <p14:tracePt t="53783" x="2073275" y="3289300"/>
          <p14:tracePt t="53791" x="2081213" y="3297238"/>
          <p14:tracePt t="53799" x="2098675" y="3322638"/>
          <p14:tracePt t="53807" x="2116138" y="3340100"/>
          <p14:tracePt t="53815" x="2132013" y="3355975"/>
          <p14:tracePt t="53823" x="2149475" y="3365500"/>
          <p14:tracePt t="53831" x="2174875" y="3373438"/>
          <p14:tracePt t="53839" x="2200275" y="3390900"/>
          <p14:tracePt t="53847" x="2251075" y="3416300"/>
          <p14:tracePt t="53855" x="2286000" y="3433763"/>
          <p14:tracePt t="53863" x="2344738" y="3441700"/>
          <p14:tracePt t="53872" x="2379663" y="3449638"/>
          <p14:tracePt t="53879" x="2438400" y="3459163"/>
          <p14:tracePt t="53889" x="2481263" y="3459163"/>
          <p14:tracePt t="53895" x="2489200" y="3459163"/>
          <p14:tracePt t="53905" x="2497138" y="3459163"/>
          <p14:tracePt t="54039" x="2489200" y="3459163"/>
          <p14:tracePt t="54538" x="2497138" y="3459163"/>
          <p14:tracePt t="54546" x="2514600" y="3459163"/>
          <p14:tracePt t="54552" x="2524125" y="3459163"/>
          <p14:tracePt t="54560" x="2532063" y="3449638"/>
          <p14:tracePt t="54569" x="2540000" y="3441700"/>
          <p14:tracePt t="54583" x="2549525" y="3433763"/>
          <p14:tracePt t="54607" x="2557463" y="3416300"/>
          <p14:tracePt t="54615" x="2557463" y="3408363"/>
          <p14:tracePt t="54631" x="2557463" y="3390900"/>
          <p14:tracePt t="54639" x="2557463" y="3382963"/>
          <p14:tracePt t="54663" x="2549525" y="3382963"/>
          <p14:tracePt t="54695" x="2532063" y="3373438"/>
          <p14:tracePt t="54705" x="2532063" y="3355975"/>
          <p14:tracePt t="54711" x="2532063" y="3340100"/>
          <p14:tracePt t="54723" x="2524125" y="3322638"/>
          <p14:tracePt t="54727" x="2524125" y="3305175"/>
          <p14:tracePt t="54738" x="2514600" y="3297238"/>
          <p14:tracePt t="54743" x="2514600" y="3279775"/>
          <p14:tracePt t="54755" x="2506663" y="3271838"/>
          <p14:tracePt t="54785" x="2506663" y="3263900"/>
          <p14:tracePt t="54791" x="2489200" y="3254375"/>
          <p14:tracePt t="54799" x="2481263" y="3246438"/>
          <p14:tracePt t="54823" x="2463800" y="3228975"/>
          <p14:tracePt t="54831" x="2446338" y="3211513"/>
          <p14:tracePt t="54847" x="2438400" y="3211513"/>
          <p14:tracePt t="54872" x="2438400" y="3203575"/>
          <p14:tracePt t="54879" x="2438400" y="3195638"/>
          <p14:tracePt t="54889" x="2420938" y="3186113"/>
          <p14:tracePt t="54905" x="2395538" y="3178175"/>
          <p14:tracePt t="54911" x="2379663" y="3170238"/>
          <p14:tracePt t="54922" x="2362200" y="3160713"/>
          <p14:tracePt t="54927" x="2336800" y="3144838"/>
          <p14:tracePt t="54943" x="2319338" y="3135313"/>
          <p14:tracePt t="54957" x="2311400" y="3135313"/>
          <p14:tracePt t="54959" x="2301875" y="3127375"/>
          <p14:tracePt t="54970" x="2276475" y="3127375"/>
          <p14:tracePt t="54975" x="2260600" y="3127375"/>
          <p14:tracePt t="54983" x="2251075" y="3127375"/>
          <p14:tracePt t="55000" x="2243138" y="3127375"/>
          <p14:tracePt t="55007" x="2235200" y="3127375"/>
          <p14:tracePt t="55023" x="2217738" y="3127375"/>
          <p14:tracePt t="55031" x="2208213" y="3127375"/>
          <p14:tracePt t="55047" x="2192338" y="3127375"/>
          <p14:tracePt t="55056" x="2157413" y="3127375"/>
          <p14:tracePt t="55063" x="2141538" y="3135313"/>
          <p14:tracePt t="55072" x="2132013" y="3144838"/>
          <p14:tracePt t="55079" x="2106613" y="3152775"/>
          <p14:tracePt t="55089" x="2106613" y="3160713"/>
          <p14:tracePt t="55095" x="2090738" y="3160713"/>
          <p14:tracePt t="55121" x="2090738" y="3170238"/>
          <p14:tracePt t="55138" x="2081213" y="3186113"/>
          <p14:tracePt t="55154" x="2073275" y="3203575"/>
          <p14:tracePt t="55159" x="2065338" y="3221038"/>
          <p14:tracePt t="55170" x="2065338" y="3228975"/>
          <p14:tracePt t="55175" x="2055813" y="3254375"/>
          <p14:tracePt t="55183" x="2055813" y="3289300"/>
          <p14:tracePt t="55191" x="2038350" y="3314700"/>
          <p14:tracePt t="55199" x="2038350" y="3322638"/>
          <p14:tracePt t="55207" x="2038350" y="3330575"/>
          <p14:tracePt t="55215" x="2038350" y="3340100"/>
          <p14:tracePt t="55223" x="2038350" y="3355975"/>
          <p14:tracePt t="55231" x="2038350" y="3365500"/>
          <p14:tracePt t="55239" x="2047875" y="3373438"/>
          <p14:tracePt t="55247" x="2055813" y="3390900"/>
          <p14:tracePt t="55255" x="2073275" y="3398838"/>
          <p14:tracePt t="55263" x="2090738" y="3416300"/>
          <p14:tracePt t="55272" x="2106613" y="3424238"/>
          <p14:tracePt t="55279" x="2106613" y="3433763"/>
          <p14:tracePt t="55289" x="2116138" y="3441700"/>
          <p14:tracePt t="55295" x="2132013" y="3441700"/>
          <p14:tracePt t="55306" x="2132013" y="3449638"/>
          <p14:tracePt t="55311" x="2149475" y="3459163"/>
          <p14:tracePt t="55322" x="2174875" y="3467100"/>
          <p14:tracePt t="55327" x="2182813" y="3475038"/>
          <p14:tracePt t="55339" x="2217738" y="3484563"/>
          <p14:tracePt t="55343" x="2243138" y="3492500"/>
          <p14:tracePt t="55355" x="2268538" y="3502025"/>
          <p14:tracePt t="55359" x="2301875" y="3509963"/>
          <p14:tracePt t="55371" x="2327275" y="3509963"/>
          <p14:tracePt t="55375" x="2344738" y="3509963"/>
          <p14:tracePt t="55383" x="2370138" y="3509963"/>
          <p14:tracePt t="55415" x="2379663" y="3509963"/>
          <p14:tracePt t="55423" x="2387600" y="3509963"/>
          <p14:tracePt t="55431" x="2395538" y="3502025"/>
          <p14:tracePt t="55439" x="2405063" y="3492500"/>
          <p14:tracePt t="55447" x="2420938" y="3484563"/>
          <p14:tracePt t="55455" x="2455863" y="3459163"/>
          <p14:tracePt t="55463" x="2455863" y="3449638"/>
          <p14:tracePt t="55472" x="2481263" y="3416300"/>
          <p14:tracePt t="55479" x="2489200" y="3398838"/>
          <p14:tracePt t="55489" x="2497138" y="3373438"/>
          <p14:tracePt t="55495" x="2497138" y="3340100"/>
          <p14:tracePt t="55505" x="2514600" y="3314700"/>
          <p14:tracePt t="55511" x="2514600" y="3305175"/>
          <p14:tracePt t="55522" x="2514600" y="3279775"/>
          <p14:tracePt t="55539" x="2514600" y="3271838"/>
          <p14:tracePt t="55575" x="2514600" y="3263900"/>
          <p14:tracePt t="55583" x="2497138" y="3254375"/>
          <p14:tracePt t="55591" x="2481263" y="3246438"/>
          <p14:tracePt t="55599" x="2471738" y="3246438"/>
          <p14:tracePt t="55607" x="2463800" y="3246438"/>
          <p14:tracePt t="55615" x="2446338" y="3238500"/>
          <p14:tracePt t="55623" x="2438400" y="3238500"/>
          <p14:tracePt t="55631" x="2430463" y="3228975"/>
          <p14:tracePt t="55639" x="2420938" y="3228975"/>
          <p14:tracePt t="55656" x="2413000" y="3221038"/>
          <p14:tracePt t="55672" x="2405063" y="3221038"/>
          <p14:tracePt t="55689" x="2395538" y="3221038"/>
          <p14:tracePt t="55695" x="2387600" y="3221038"/>
          <p14:tracePt t="55706" x="2379663" y="3211513"/>
          <p14:tracePt t="55723" x="2352675" y="3211513"/>
          <p14:tracePt t="55739" x="2327275" y="3211513"/>
          <p14:tracePt t="55743" x="2319338" y="3211513"/>
          <p14:tracePt t="55755" x="2311400" y="3211513"/>
          <p14:tracePt t="55759" x="2293938" y="3211513"/>
          <p14:tracePt t="55769" x="2276475" y="3211513"/>
          <p14:tracePt t="55776" x="2251075" y="3211513"/>
          <p14:tracePt t="55783" x="2243138" y="3211513"/>
          <p14:tracePt t="55791" x="2217738" y="3211513"/>
          <p14:tracePt t="55799" x="2200275" y="3211513"/>
          <p14:tracePt t="55807" x="2192338" y="3211513"/>
          <p14:tracePt t="55815" x="2174875" y="3211513"/>
          <p14:tracePt t="55831" x="2166938" y="3211513"/>
          <p14:tracePt t="55847" x="2166938" y="3221038"/>
          <p14:tracePt t="55855" x="2166938" y="3238500"/>
          <p14:tracePt t="55863" x="2149475" y="3246438"/>
          <p14:tracePt t="55872" x="2149475" y="3263900"/>
          <p14:tracePt t="55879" x="2141538" y="3289300"/>
          <p14:tracePt t="55888" x="2141538" y="3305175"/>
          <p14:tracePt t="55895" x="2141538" y="3322638"/>
          <p14:tracePt t="55905" x="2141538" y="3348038"/>
          <p14:tracePt t="55922" x="2141538" y="3382963"/>
          <p14:tracePt t="55927" x="2149475" y="3382963"/>
          <p14:tracePt t="55938" x="2166938" y="3390900"/>
          <p14:tracePt t="55943" x="2182813" y="3398838"/>
          <p14:tracePt t="55957" x="2217738" y="3424238"/>
          <p14:tracePt t="55959" x="2243138" y="3441700"/>
          <p14:tracePt t="55970" x="2268538" y="3449638"/>
          <p14:tracePt t="55975" x="2286000" y="3467100"/>
          <p14:tracePt t="55983" x="2301875" y="3475038"/>
          <p14:tracePt t="55991" x="2319338" y="3484563"/>
          <p14:tracePt t="55999" x="2352675" y="3502025"/>
          <p14:tracePt t="56016" x="2362200" y="3502025"/>
          <p14:tracePt t="56023" x="2379663" y="3502025"/>
          <p14:tracePt t="56031" x="2405063" y="3502025"/>
          <p14:tracePt t="56039" x="2438400" y="3502025"/>
          <p14:tracePt t="56047" x="2463800" y="3492500"/>
          <p14:tracePt t="56055" x="2489200" y="3467100"/>
          <p14:tracePt t="56063" x="2506663" y="3424238"/>
          <p14:tracePt t="56072" x="2514600" y="3398838"/>
          <p14:tracePt t="56079" x="2514600" y="3355975"/>
          <p14:tracePt t="56088" x="2514600" y="3322638"/>
          <p14:tracePt t="56095" x="2514600" y="3297238"/>
          <p14:tracePt t="56106" x="2514600" y="3263900"/>
          <p14:tracePt t="56111" x="2514600" y="3254375"/>
          <p14:tracePt t="56138" x="2514600" y="3246438"/>
          <p14:tracePt t="56384" x="2524125" y="3246438"/>
          <p14:tracePt t="56394" x="2565400" y="3246438"/>
          <p14:tracePt t="56401" x="2582863" y="3246438"/>
          <p14:tracePt t="56408" x="2633663" y="3254375"/>
          <p14:tracePt t="56415" x="2651125" y="3263900"/>
          <p14:tracePt t="56423" x="2668588" y="3271838"/>
          <p14:tracePt t="56431" x="2684463" y="3271838"/>
          <p14:tracePt t="56439" x="2693988" y="3279775"/>
          <p14:tracePt t="56447" x="2701925" y="3289300"/>
          <p14:tracePt t="56463" x="2709863" y="3297238"/>
          <p14:tracePt t="56472" x="2719388" y="3297238"/>
          <p14:tracePt t="56479" x="2727325" y="3297238"/>
          <p14:tracePt t="56488" x="2735263" y="3297238"/>
          <p14:tracePt t="56495" x="2744788" y="3297238"/>
          <p14:tracePt t="56511" x="2760663" y="3297238"/>
          <p14:tracePt t="56522" x="2778125" y="3297238"/>
          <p14:tracePt t="56527" x="2778125" y="3289300"/>
          <p14:tracePt t="56538" x="2778125" y="3279775"/>
          <p14:tracePt t="56543" x="2778125" y="3271838"/>
          <p14:tracePt t="56555" x="2778125" y="3263900"/>
          <p14:tracePt t="56575" x="2778125" y="3254375"/>
          <p14:tracePt t="56599" x="2778125" y="3238500"/>
          <p14:tracePt t="56607" x="2778125" y="3228975"/>
          <p14:tracePt t="56615" x="2760663" y="3211513"/>
          <p14:tracePt t="56623" x="2744788" y="3195638"/>
          <p14:tracePt t="56631" x="2735263" y="3186113"/>
          <p14:tracePt t="56639" x="2727325" y="3178175"/>
          <p14:tracePt t="56647" x="2701925" y="3152775"/>
          <p14:tracePt t="56655" x="2684463" y="3144838"/>
          <p14:tracePt t="56663" x="2684463" y="3135313"/>
          <p14:tracePt t="56672" x="2659063" y="3127375"/>
          <p14:tracePt t="56679" x="2651125" y="3119438"/>
          <p14:tracePt t="56721" x="2641600" y="3119438"/>
          <p14:tracePt t="56727" x="2625725" y="3119438"/>
          <p14:tracePt t="56738" x="2608263" y="3119438"/>
          <p14:tracePt t="56743" x="2590800" y="3119438"/>
          <p14:tracePt t="56775" x="2582863" y="3119438"/>
          <p14:tracePt t="56791" x="2565400" y="3119438"/>
          <p14:tracePt t="56807" x="2549525" y="3135313"/>
          <p14:tracePt t="56815" x="2549525" y="3144838"/>
          <p14:tracePt t="56823" x="2549525" y="3152775"/>
          <p14:tracePt t="56831" x="2549525" y="3160713"/>
          <p14:tracePt t="56839" x="2549525" y="3186113"/>
          <p14:tracePt t="56847" x="2549525" y="3203575"/>
          <p14:tracePt t="56855" x="2549525" y="3221038"/>
          <p14:tracePt t="56863" x="2549525" y="3238500"/>
          <p14:tracePt t="56872" x="2549525" y="3263900"/>
          <p14:tracePt t="56879" x="2565400" y="3297238"/>
          <p14:tracePt t="56889" x="2590800" y="3322638"/>
          <p14:tracePt t="56895" x="2590800" y="3330575"/>
          <p14:tracePt t="56905" x="2608263" y="3348038"/>
          <p14:tracePt t="56911" x="2625725" y="3365500"/>
          <p14:tracePt t="56922" x="2641600" y="3382963"/>
          <p14:tracePt t="56927" x="2668588" y="3390900"/>
          <p14:tracePt t="56939" x="2668588" y="3398838"/>
          <p14:tracePt t="56943" x="2684463" y="3416300"/>
          <p14:tracePt t="56955" x="2701925" y="3424238"/>
          <p14:tracePt t="56970" x="2735263" y="3424238"/>
          <p14:tracePt t="56975" x="2744788" y="3424238"/>
          <p14:tracePt t="56983" x="2770188" y="3433763"/>
          <p14:tracePt t="56991" x="2803525" y="3433763"/>
          <p14:tracePt t="56999" x="2811463" y="3433763"/>
          <p14:tracePt t="57007" x="2820988" y="3433763"/>
          <p14:tracePt t="57016" x="2838450" y="3433763"/>
          <p14:tracePt t="57023" x="2846388" y="3433763"/>
          <p14:tracePt t="57031" x="2871788" y="3433763"/>
          <p14:tracePt t="57047" x="2889250" y="3433763"/>
          <p14:tracePt t="57055" x="2889250" y="3424238"/>
          <p14:tracePt t="57063" x="2897188" y="3390900"/>
          <p14:tracePt t="57072" x="2897188" y="3365500"/>
          <p14:tracePt t="57079" x="2914650" y="3348038"/>
          <p14:tracePt t="57088" x="2914650" y="3340100"/>
          <p14:tracePt t="57095" x="2914650" y="3330575"/>
          <p14:tracePt t="57105" x="2914650" y="3322638"/>
          <p14:tracePt t="57111" x="2914650" y="3305175"/>
          <p14:tracePt t="57127" x="2914650" y="3297238"/>
          <p14:tracePt t="57138" x="2914650" y="3271838"/>
          <p14:tracePt t="57143" x="2897188" y="3254375"/>
          <p14:tracePt t="57155" x="2871788" y="3246438"/>
          <p14:tracePt t="57159" x="2846388" y="3228975"/>
          <p14:tracePt t="57176" x="2820988" y="3221038"/>
          <p14:tracePt t="57183" x="2795588" y="3221038"/>
          <p14:tracePt t="57191" x="2778125" y="3203575"/>
          <p14:tracePt t="57199" x="2770188" y="3203575"/>
          <p14:tracePt t="57207" x="2760663" y="3203575"/>
          <p14:tracePt t="57215" x="2744788" y="3203575"/>
          <p14:tracePt t="57223" x="2735263" y="3203575"/>
          <p14:tracePt t="57231" x="2727325" y="3203575"/>
          <p14:tracePt t="57239" x="2709863" y="3203575"/>
          <p14:tracePt t="57247" x="2701925" y="3203575"/>
          <p14:tracePt t="57263" x="2693988" y="3211513"/>
          <p14:tracePt t="57351" x="2676525" y="3211513"/>
          <p14:tracePt t="57433" x="2701925" y="3211513"/>
          <p14:tracePt t="57441" x="2760663" y="3228975"/>
          <p14:tracePt t="57450" x="2846388" y="3246438"/>
          <p14:tracePt t="57457" x="2905125" y="3254375"/>
          <p14:tracePt t="57463" x="2940050" y="3254375"/>
          <p14:tracePt t="57472" x="2955925" y="3254375"/>
          <p14:tracePt t="57479" x="2982913" y="3254375"/>
          <p14:tracePt t="57489" x="2998788" y="3263900"/>
          <p14:tracePt t="57495" x="3024188" y="3263900"/>
          <p14:tracePt t="57505" x="3049588" y="3263900"/>
          <p14:tracePt t="57511" x="3074988" y="3263900"/>
          <p14:tracePt t="57522" x="3109913" y="3263900"/>
          <p14:tracePt t="57527" x="3143250" y="3263900"/>
          <p14:tracePt t="57539" x="3152775" y="3263900"/>
          <p14:tracePt t="57543" x="3168650" y="3263900"/>
          <p14:tracePt t="57555" x="3178175" y="3263900"/>
          <p14:tracePt t="57559" x="3203575" y="3263900"/>
          <p14:tracePt t="57572" x="3219450" y="3263900"/>
          <p14:tracePt t="57591" x="3236913" y="3263900"/>
          <p14:tracePt t="57599" x="3244850" y="3263900"/>
          <p14:tracePt t="57623" x="3254375" y="3263900"/>
          <p14:tracePt t="57631" x="3262313" y="3263900"/>
          <p14:tracePt t="57647" x="3287713" y="3263900"/>
          <p14:tracePt t="57655" x="3287713" y="3254375"/>
          <p14:tracePt t="57663" x="3297238" y="3246438"/>
          <p14:tracePt t="57688" x="3297238" y="3238500"/>
          <p14:tracePt t="57695" x="3297238" y="3221038"/>
          <p14:tracePt t="57711" x="3297238" y="3211513"/>
          <p14:tracePt t="57722" x="3287713" y="3203575"/>
          <p14:tracePt t="57727" x="3279775" y="3195638"/>
          <p14:tracePt t="57743" x="3270250" y="3195638"/>
          <p14:tracePt t="57755" x="3262313" y="3195638"/>
          <p14:tracePt t="57759" x="3254375" y="3186113"/>
          <p14:tracePt t="57771" x="3236913" y="3178175"/>
          <p14:tracePt t="57775" x="3228975" y="3178175"/>
          <p14:tracePt t="57783" x="3211513" y="3178175"/>
          <p14:tracePt t="57791" x="3178175" y="3170238"/>
          <p14:tracePt t="57799" x="3143250" y="3160713"/>
          <p14:tracePt t="57807" x="3092450" y="3160713"/>
          <p14:tracePt t="57815" x="3016250" y="3144838"/>
          <p14:tracePt t="57823" x="2982913" y="3144838"/>
          <p14:tracePt t="57831" x="2940050" y="3135313"/>
          <p14:tracePt t="57839" x="2914650" y="3135313"/>
          <p14:tracePt t="57855" x="2905125" y="3135313"/>
          <p14:tracePt t="57863" x="2897188" y="3135313"/>
          <p14:tracePt t="57872" x="2889250" y="3135313"/>
          <p14:tracePt t="57888" x="2879725" y="3135313"/>
          <p14:tracePt t="57895" x="2863850" y="3135313"/>
          <p14:tracePt t="57905" x="2846388" y="3135313"/>
          <p14:tracePt t="57911" x="2820988" y="3135313"/>
          <p14:tracePt t="57922" x="2811463" y="3135313"/>
          <p14:tracePt t="57927" x="2795588" y="3152775"/>
          <p14:tracePt t="57938" x="2770188" y="3178175"/>
          <p14:tracePt t="57943" x="2760663" y="3178175"/>
          <p14:tracePt t="57957" x="2752725" y="3186113"/>
          <p14:tracePt t="57959" x="2752725" y="3203575"/>
          <p14:tracePt t="57970" x="2752725" y="3211513"/>
          <p14:tracePt t="57975" x="2752725" y="3246438"/>
          <p14:tracePt t="57983" x="2752725" y="3263900"/>
          <p14:tracePt t="57991" x="2752725" y="3289300"/>
          <p14:tracePt t="57999" x="2752725" y="3314700"/>
          <p14:tracePt t="58007" x="2760663" y="3340100"/>
          <p14:tracePt t="58015" x="2770188" y="3355975"/>
          <p14:tracePt t="58023" x="2786063" y="3365500"/>
          <p14:tracePt t="58031" x="2811463" y="3408363"/>
          <p14:tracePt t="58039" x="2828925" y="3416300"/>
          <p14:tracePt t="58047" x="2863850" y="3441700"/>
          <p14:tracePt t="58055" x="2889250" y="3449638"/>
          <p14:tracePt t="58063" x="2905125" y="3459163"/>
          <p14:tracePt t="58072" x="2922588" y="3459163"/>
          <p14:tracePt t="58080" x="2955925" y="3475038"/>
          <p14:tracePt t="58088" x="2990850" y="3475038"/>
          <p14:tracePt t="58095" x="3024188" y="3475038"/>
          <p14:tracePt t="58105" x="3041650" y="3475038"/>
          <p14:tracePt t="58111" x="3067050" y="3475038"/>
          <p14:tracePt t="58122" x="3092450" y="3475038"/>
          <p14:tracePt t="58127" x="3109913" y="3475038"/>
          <p14:tracePt t="58139" x="3117850" y="3475038"/>
          <p14:tracePt t="58144" x="3143250" y="3475038"/>
          <p14:tracePt t="58155" x="3152775" y="3459163"/>
          <p14:tracePt t="58159" x="3160713" y="3441700"/>
          <p14:tracePt t="58173" x="3168650" y="3398838"/>
          <p14:tracePt t="58175" x="3168650" y="3373438"/>
          <p14:tracePt t="58183" x="3168650" y="3330575"/>
          <p14:tracePt t="58191" x="3168650" y="3314700"/>
          <p14:tracePt t="58199" x="3168650" y="3271838"/>
          <p14:tracePt t="58207" x="3160713" y="3221038"/>
          <p14:tracePt t="58215" x="3127375" y="3170238"/>
          <p14:tracePt t="58223" x="3109913" y="3135313"/>
          <p14:tracePt t="58239" x="3109913" y="3127375"/>
          <p14:tracePt t="58256" x="3100388" y="3127375"/>
          <p14:tracePt t="58272" x="3084513" y="3127375"/>
          <p14:tracePt t="58279" x="3074988" y="3127375"/>
          <p14:tracePt t="58288" x="3041650" y="3127375"/>
          <p14:tracePt t="58295" x="3008313" y="3127375"/>
          <p14:tracePt t="58305" x="2998788" y="3127375"/>
          <p14:tracePt t="58311" x="2973388" y="3127375"/>
          <p14:tracePt t="58322" x="2965450" y="3127375"/>
          <p14:tracePt t="58339" x="2940050" y="3135313"/>
          <p14:tracePt t="58344" x="2930525" y="3144838"/>
          <p14:tracePt t="58359" x="2922588" y="3160713"/>
          <p14:tracePt t="58369" x="2914650" y="3170238"/>
          <p14:tracePt t="58376" x="2905125" y="3178175"/>
          <p14:tracePt t="58383" x="2905125" y="3195638"/>
          <p14:tracePt t="58392" x="2905125" y="3203575"/>
          <p14:tracePt t="58399" x="2897188" y="3211513"/>
          <p14:tracePt t="58415" x="2897188" y="3228975"/>
          <p14:tracePt t="58431" x="2897188" y="3246438"/>
          <p14:tracePt t="58439" x="2897188" y="3263900"/>
          <p14:tracePt t="58455" x="2905125" y="3271838"/>
          <p14:tracePt t="58463" x="2922588" y="3271838"/>
          <p14:tracePt t="58472" x="2922588" y="3279775"/>
          <p14:tracePt t="58495" x="2930525" y="3279775"/>
          <p14:tracePt t="58511" x="2940050" y="3279775"/>
          <p14:tracePt t="58527" x="2940050" y="3271838"/>
          <p14:tracePt t="58538" x="2940050" y="3246438"/>
          <p14:tracePt t="58543" x="2940050" y="3228975"/>
          <p14:tracePt t="58555" x="2947988" y="3221038"/>
          <p14:tracePt t="58571" x="2955925" y="3211513"/>
          <p14:tracePt t="58631" x="2947988" y="3195638"/>
          <p14:tracePt t="58640" x="2905125" y="3186113"/>
          <p14:tracePt t="58647" x="2786063" y="3127375"/>
          <p14:tracePt t="58655" x="2668588" y="3016250"/>
          <p14:tracePt t="58663" x="2413000" y="2770188"/>
          <p14:tracePt t="58671" x="2149475" y="2463800"/>
          <p14:tracePt t="58679" x="1885950" y="2141538"/>
          <p14:tracePt t="58688" x="1631950" y="1793875"/>
          <p14:tracePt t="58695" x="1444625" y="1452563"/>
          <p14:tracePt t="58705" x="1358900" y="1189038"/>
          <p14:tracePt t="58711" x="1282700" y="952500"/>
          <p14:tracePt t="58722" x="1249363" y="808038"/>
          <p14:tracePt t="58727" x="1231900" y="611188"/>
          <p14:tracePt t="58738" x="1206500" y="425450"/>
          <p14:tracePt t="58743" x="1173163" y="17780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736148-8963-461A-97FD-40637B9DDF1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Part 1: Reading a text file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AE2592B-87C9-40A3-A119-C1E68C024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Move the file </a:t>
            </a:r>
            <a:r>
              <a:rPr lang="en-GB" i="1"/>
              <a:t>schedule.txt </a:t>
            </a:r>
            <a:r>
              <a:rPr lang="en-GB"/>
              <a:t>to your Python project folder </a:t>
            </a:r>
          </a:p>
          <a:p>
            <a:r>
              <a:rPr lang="en-GB"/>
              <a:t>In PyCharm you can do this via the option 'Show in Explorer' (right click on the name of your project).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FD07839-AAC8-4DF5-8EDB-DDDC2895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6</a:t>
            </a:fld>
            <a:endParaRPr lang="nl-BE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41C43A0B-FD1A-4F05-B42C-E1FA5804EE59}"/>
              </a:ext>
            </a:extLst>
          </p:cNvPr>
          <p:cNvSpPr/>
          <p:nvPr/>
        </p:nvSpPr>
        <p:spPr>
          <a:xfrm>
            <a:off x="6394397" y="3190240"/>
            <a:ext cx="5434989" cy="285549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dirty="0">
                <a:solidFill>
                  <a:schemeClr val="tx1"/>
                </a:solidFill>
              </a:rPr>
              <a:t>The file consists of several lines.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dirty="0">
                <a:solidFill>
                  <a:schemeClr val="tx1"/>
                </a:solidFill>
              </a:rPr>
              <a:t>Each (blank) line is a </a:t>
            </a:r>
            <a:r>
              <a:rPr lang="nl-BE" sz="2400" b="1" dirty="0">
                <a:solidFill>
                  <a:srgbClr val="4584B6"/>
                </a:solidFill>
              </a:rPr>
              <a:t>record</a:t>
            </a:r>
            <a:r>
              <a:rPr lang="nl-BE" sz="2400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dirty="0">
                <a:solidFill>
                  <a:schemeClr val="tx1"/>
                </a:solidFill>
              </a:rPr>
              <a:t>Each </a:t>
            </a:r>
            <a:r>
              <a:rPr lang="en-GB" sz="2400" dirty="0">
                <a:solidFill>
                  <a:schemeClr val="tx1"/>
                </a:solidFill>
              </a:rPr>
              <a:t>record</a:t>
            </a:r>
            <a:r>
              <a:rPr lang="nl-BE" sz="2400" dirty="0">
                <a:solidFill>
                  <a:schemeClr val="tx1"/>
                </a:solidFill>
              </a:rPr>
              <a:t> consists of 3 </a:t>
            </a:r>
            <a:r>
              <a:rPr lang="nl-BE" sz="2400" b="1" dirty="0">
                <a:solidFill>
                  <a:srgbClr val="4584B6"/>
                </a:solidFill>
              </a:rPr>
              <a:t>fields</a:t>
            </a:r>
            <a:r>
              <a:rPr lang="nl-BE" sz="2400" dirty="0">
                <a:solidFill>
                  <a:schemeClr val="tx1"/>
                </a:solidFill>
              </a:rPr>
              <a:t>:</a:t>
            </a:r>
            <a:br>
              <a:rPr lang="nl-BE" sz="2400" b="1" dirty="0">
                <a:solidFill>
                  <a:srgbClr val="4584B6"/>
                </a:solidFill>
              </a:rPr>
            </a:br>
            <a:r>
              <a:rPr lang="nl-BE" sz="2400" dirty="0">
                <a:solidFill>
                  <a:schemeClr val="tx1"/>
                </a:solidFill>
              </a:rPr>
              <a:t>date - course - hour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dirty="0">
                <a:solidFill>
                  <a:schemeClr val="tx1"/>
                </a:solidFill>
              </a:rPr>
              <a:t>The separator is </a:t>
            </a:r>
            <a:r>
              <a:rPr lang="nl-BE" sz="2400" b="1" dirty="0">
                <a:solidFill>
                  <a:srgbClr val="4584B6"/>
                </a:solidFill>
              </a:rPr>
              <a:t>;</a:t>
            </a:r>
            <a:br>
              <a:rPr lang="nl-BE" sz="2000" dirty="0">
                <a:solidFill>
                  <a:schemeClr val="tx1"/>
                </a:solidFill>
              </a:rPr>
            </a:br>
            <a:endParaRPr lang="nl-BE" sz="2000" dirty="0">
              <a:solidFill>
                <a:schemeClr val="tx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7327113-C128-4E2E-B0EC-E3693927D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704" y="3026019"/>
            <a:ext cx="5601157" cy="285549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DD7C110-BD9C-4661-8ED2-C98706F3878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4156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700"/>
    </mc:Choice>
    <mc:Fallback xmlns="">
      <p:transition spd="slow" advTm="75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</p:bldLst>
  </p:timing>
  <p:extLst>
    <p:ext uri="{3A86A75C-4F4B-4683-9AE1-C65F6400EC91}">
      <p14:laserTraceLst xmlns:p14="http://schemas.microsoft.com/office/powerpoint/2010/main">
        <p14:tracePtLst>
          <p14:tracePt t="1062" x="12039600" y="2354263"/>
          <p14:tracePt t="73989" x="10433050" y="3084513"/>
          <p14:tracePt t="73996" x="9201150" y="3084513"/>
          <p14:tracePt t="74004" x="7969250" y="3067050"/>
          <p14:tracePt t="74012" x="6915150" y="2778125"/>
          <p14:tracePt t="74020" x="5837238" y="2582863"/>
          <p14:tracePt t="74028" x="4868863" y="2354263"/>
          <p14:tracePt t="74036" x="3951288" y="2116138"/>
          <p14:tracePt t="74044" x="3228975" y="1885950"/>
          <p14:tracePt t="74051" x="2651125" y="1649413"/>
          <p14:tracePt t="74060" x="2200275" y="1401763"/>
          <p14:tracePt t="74068" x="1817688" y="1147763"/>
          <p14:tracePt t="74076" x="1579563" y="960438"/>
          <p14:tracePt t="74085" x="1512888" y="866775"/>
          <p14:tracePt t="74092" x="1444625" y="781050"/>
          <p14:tracePt t="74101" x="1401763" y="696913"/>
          <p14:tracePt t="74108" x="1343025" y="611188"/>
          <p14:tracePt t="74118" x="1300163" y="534988"/>
          <p14:tracePt t="74124" x="1231900" y="425450"/>
          <p14:tracePt t="74134" x="1147763" y="331788"/>
          <p14:tracePt t="74140" x="1044575" y="195263"/>
          <p14:tracePt t="74151" x="976313" y="85725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4D0BA5-3920-47E7-9496-413D05495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Example 1: reading a text file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77ADA10-E22A-45AF-9BFC-B35D4A025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F570EBB-A13C-4264-810D-CAAF9AACAF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670" y="2317071"/>
            <a:ext cx="6677164" cy="280076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nl-BE" sz="220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#1: open file</a:t>
            </a:r>
            <a:br>
              <a:rPr kumimoji="0" lang="en-GB" altLang="nl-BE" sz="220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GB" altLang="nl-BE" sz="2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file = </a:t>
            </a:r>
            <a:r>
              <a:rPr kumimoji="0" lang="en-GB" altLang="nl-BE" sz="22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open</a:t>
            </a:r>
            <a:r>
              <a:rPr kumimoji="0" lang="en-GB" altLang="nl-BE" sz="2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kumimoji="0" lang="en-GB" altLang="nl-BE" sz="220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'schedule.txt'</a:t>
            </a:r>
            <a:r>
              <a:rPr kumimoji="0" lang="en-GB" altLang="nl-BE" sz="2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  <a:br>
              <a:rPr kumimoji="0" lang="en-GB" altLang="nl-BE" sz="2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endParaRPr kumimoji="0" lang="en-GB" altLang="nl-BE" sz="22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nl-BE" sz="220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#2: read and display full content file</a:t>
            </a:r>
            <a:br>
              <a:rPr kumimoji="0" lang="en-GB" altLang="nl-BE" sz="220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GB" altLang="nl-BE" sz="22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kumimoji="0" lang="en-GB" altLang="nl-BE" sz="2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(file.read())</a:t>
            </a:r>
            <a:br>
              <a:rPr kumimoji="0" lang="en-GB" altLang="nl-BE" sz="2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endParaRPr kumimoji="0" lang="en-GB" altLang="nl-BE" sz="22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nl-BE" sz="220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#3: close file</a:t>
            </a:r>
            <a:br>
              <a:rPr kumimoji="0" lang="en-GB" altLang="nl-BE" sz="220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GB" altLang="nl-BE" sz="2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file.close()</a:t>
            </a:r>
            <a:endParaRPr kumimoji="0" lang="en-GB" altLang="nl-BE" sz="2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9A79D9D8-197B-4E6D-88C9-E4EC36AA79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592"/>
          <a:stretch/>
        </p:blipFill>
        <p:spPr>
          <a:xfrm>
            <a:off x="6819900" y="2498572"/>
            <a:ext cx="5172075" cy="280076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00C8F09-03F0-4077-8305-19D7E95B09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1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6265">
        <p:fade/>
      </p:transition>
    </mc:Choice>
    <mc:Fallback xmlns="">
      <p:transition spd="med" advTm="262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5F2E61-F4D6-4E38-A3D4-F2A9CAF0F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Example 1: open the file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22FE559-43D9-43EB-AED3-695767A9A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4941981"/>
          </a:xfrm>
        </p:spPr>
        <p:txBody>
          <a:bodyPr>
            <a:normAutofit/>
          </a:bodyPr>
          <a:lstStyle/>
          <a:p>
            <a:r>
              <a:rPr lang="en-GB"/>
              <a:t>To open a file, use the </a:t>
            </a:r>
            <a:r>
              <a:rPr lang="en-GB" b="1"/>
              <a:t>open() </a:t>
            </a:r>
            <a:r>
              <a:rPr lang="en-GB"/>
              <a:t>function.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r>
              <a:rPr lang="en-GB"/>
              <a:t>The open() function has as argument the </a:t>
            </a:r>
            <a:r>
              <a:rPr lang="en-GB">
                <a:solidFill>
                  <a:srgbClr val="008080"/>
                </a:solidFill>
                <a:cs typeface="Courier New" panose="02070309020205020404" pitchFamily="49" charset="0"/>
              </a:rPr>
              <a:t>name of the file</a:t>
            </a:r>
            <a:r>
              <a:rPr lang="en-GB"/>
              <a:t>. </a:t>
            </a:r>
          </a:p>
          <a:p>
            <a:r>
              <a:rPr lang="en-GB"/>
              <a:t>If the file is not in the current directory, you will need to specify the complete path to the file. </a:t>
            </a:r>
          </a:p>
          <a:p>
            <a:r>
              <a:rPr lang="en-GB"/>
              <a:t>The open function returns a so-called "handle" or "ﬁle handle". You can see this handle as the gateway to the file. All the actions you want to perform are performed using this handle.</a:t>
            </a:r>
          </a:p>
          <a:p>
            <a:r>
              <a:rPr lang="en-GB"/>
              <a:t>In the code above, the handle is called </a:t>
            </a:r>
            <a:r>
              <a:rPr lang="en-GB" altLang="nl-BE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file</a:t>
            </a:r>
            <a:r>
              <a:rPr lang="en-GB"/>
              <a:t>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612A27-FE52-4ED1-94AC-A625F3F14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8</a:t>
            </a:fld>
            <a:endParaRPr lang="nl-BE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2AFBCDEC-9FAD-47D5-8AF1-81FE6CAAF281}"/>
              </a:ext>
            </a:extLst>
          </p:cNvPr>
          <p:cNvSpPr/>
          <p:nvPr/>
        </p:nvSpPr>
        <p:spPr>
          <a:xfrm>
            <a:off x="895927" y="2089835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altLang="nl-BE" sz="2000" i="1" dirty="0">
                <a:solidFill>
                  <a:srgbClr val="8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</a:t>
            </a:r>
            <a:r>
              <a:rPr lang="nl-BE" altLang="nl-BE" sz="2400" i="1" dirty="0">
                <a:solidFill>
                  <a:srgbClr val="8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1: open file</a:t>
            </a:r>
            <a:br>
              <a:rPr lang="nl-BE" altLang="nl-BE" sz="2400" i="1" dirty="0">
                <a:solidFill>
                  <a:srgbClr val="8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nl-BE" altLang="nl-BE" sz="2400" dirty="0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file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open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nl-BE" altLang="nl-BE" sz="2400" dirty="0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'schedule.txt'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  <a:endParaRPr lang="nl-BE" sz="200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F1A849D-D567-4F2B-B2E3-3CF079A163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9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198"/>
    </mc:Choice>
    <mc:Fallback xmlns="">
      <p:transition spd="slow" advTm="451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E23161-B269-48C0-A7A4-6FBF20B25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 1: read the file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A1A3571-81DB-4ABF-AB51-1046AD15B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The read() method of the handle produces a string containing the full content of the file.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handle has a pointer that indicates a specific place in the file. If you open the file to read, the pointer is at the front of the file. </a:t>
            </a:r>
          </a:p>
          <a:p>
            <a:r>
              <a:rPr lang="en-GB" dirty="0"/>
              <a:t>Reading the file moves the pointer to the character after the last read character. </a:t>
            </a:r>
          </a:p>
          <a:p>
            <a:r>
              <a:rPr lang="en-GB" dirty="0"/>
              <a:t>After the above instruction, the pointer is at the end of the file.</a:t>
            </a:r>
          </a:p>
          <a:p>
            <a:r>
              <a:rPr lang="en-GB" dirty="0"/>
              <a:t>When you call the read method again, it returns an empty string.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234641F-E95E-4CEE-BA24-0AC7DE92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9</a:t>
            </a:fld>
            <a:endParaRPr lang="nl-BE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7DDEBF10-00FD-44E7-9013-A080E8C071C1}"/>
              </a:ext>
            </a:extLst>
          </p:cNvPr>
          <p:cNvSpPr/>
          <p:nvPr/>
        </p:nvSpPr>
        <p:spPr>
          <a:xfrm>
            <a:off x="1204545" y="2309909"/>
            <a:ext cx="74961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altLang="nl-BE" sz="2400" i="1" dirty="0">
                <a:solidFill>
                  <a:srgbClr val="8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#2: read and display full content file</a:t>
            </a:r>
            <a:br>
              <a:rPr lang="nl-BE" altLang="nl-BE" sz="2400" i="1" dirty="0">
                <a:solidFill>
                  <a:srgbClr val="8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(file.read())</a:t>
            </a:r>
            <a:endParaRPr lang="nl-BE" sz="2400" dirty="0">
              <a:latin typeface="Consolas" panose="020B0609020204030204" pitchFamily="49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839A89E-39E4-44FC-A64C-3551382A46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14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99"/>
    </mc:Choice>
    <mc:Fallback xmlns="">
      <p:transition spd="slow" advTm="343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3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3|6.3|11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2.9|1.1|0.8|0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|15.2|2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2|10.4"/>
</p:tagLst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2921</Words>
  <Application>Microsoft Office PowerPoint</Application>
  <PresentationFormat>Breedbeeld</PresentationFormat>
  <Paragraphs>264</Paragraphs>
  <Slides>30</Slides>
  <Notes>2</Notes>
  <HiddenSlides>0</HiddenSlides>
  <MMClips>30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Consolas</vt:lpstr>
      <vt:lpstr>Courier New</vt:lpstr>
      <vt:lpstr>Kantoorthema</vt:lpstr>
      <vt:lpstr>Chapter 7</vt:lpstr>
      <vt:lpstr>Content</vt:lpstr>
      <vt:lpstr>Target</vt:lpstr>
      <vt:lpstr>Text files</vt:lpstr>
      <vt:lpstr>Working with files: some definitions</vt:lpstr>
      <vt:lpstr>Part 1: Reading a text file</vt:lpstr>
      <vt:lpstr>Example 1: reading a text file</vt:lpstr>
      <vt:lpstr>Example 1: open the file</vt:lpstr>
      <vt:lpstr>Example 1: read the file</vt:lpstr>
      <vt:lpstr>Example 1: close the file</vt:lpstr>
      <vt:lpstr>Example 1: alternative method</vt:lpstr>
      <vt:lpstr>Example 2: read the file line by line</vt:lpstr>
      <vt:lpstr>Example 3: read fields from records</vt:lpstr>
      <vt:lpstr>Example 4: read a file with numbers</vt:lpstr>
      <vt:lpstr>Example 4: read a file with numbers</vt:lpstr>
      <vt:lpstr>Example 5: method readlines()</vt:lpstr>
      <vt:lpstr>Example 6: readlines - records</vt:lpstr>
      <vt:lpstr>Example 6: readlines - records</vt:lpstr>
      <vt:lpstr>Part 2: Writing to a text file</vt:lpstr>
      <vt:lpstr>Writing with the write() method</vt:lpstr>
      <vt:lpstr>Writing with the write() method</vt:lpstr>
      <vt:lpstr>Writing with method write()</vt:lpstr>
      <vt:lpstr>Encoding</vt:lpstr>
      <vt:lpstr>Encoding</vt:lpstr>
      <vt:lpstr>Alternative method</vt:lpstr>
      <vt:lpstr>Writing with the method writelines()</vt:lpstr>
      <vt:lpstr>Add to a file</vt:lpstr>
      <vt:lpstr>Function exists()</vt:lpstr>
      <vt:lpstr>Function exists(): example 1</vt:lpstr>
      <vt:lpstr>Function exists(): example 2</vt:lpstr>
    </vt:vector>
  </TitlesOfParts>
  <Company>Thomas More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Christel Maes</dc:creator>
  <cp:lastModifiedBy>Yunus Kurban</cp:lastModifiedBy>
  <cp:revision>210</cp:revision>
  <dcterms:created xsi:type="dcterms:W3CDTF">2018-02-21T07:41:18Z</dcterms:created>
  <dcterms:modified xsi:type="dcterms:W3CDTF">2020-11-17T10:03:08Z</dcterms:modified>
</cp:coreProperties>
</file>